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3" r:id="rId4"/>
  </p:sldMasterIdLst>
  <p:notesMasterIdLst>
    <p:notesMasterId r:id="rId30"/>
  </p:notesMasterIdLst>
  <p:sldIdLst>
    <p:sldId id="284" r:id="rId5"/>
    <p:sldId id="256" r:id="rId6"/>
    <p:sldId id="257" r:id="rId7"/>
    <p:sldId id="281" r:id="rId8"/>
    <p:sldId id="259" r:id="rId9"/>
    <p:sldId id="260" r:id="rId10"/>
    <p:sldId id="261" r:id="rId11"/>
    <p:sldId id="262" r:id="rId12"/>
    <p:sldId id="265" r:id="rId13"/>
    <p:sldId id="263" r:id="rId14"/>
    <p:sldId id="266" r:id="rId15"/>
    <p:sldId id="264" r:id="rId16"/>
    <p:sldId id="285" r:id="rId17"/>
    <p:sldId id="283" r:id="rId18"/>
    <p:sldId id="286" r:id="rId19"/>
    <p:sldId id="267" r:id="rId20"/>
    <p:sldId id="269" r:id="rId21"/>
    <p:sldId id="270" r:id="rId22"/>
    <p:sldId id="287" r:id="rId23"/>
    <p:sldId id="271" r:id="rId24"/>
    <p:sldId id="288" r:id="rId25"/>
    <p:sldId id="294" r:id="rId26"/>
    <p:sldId id="289" r:id="rId27"/>
    <p:sldId id="293" r:id="rId28"/>
    <p:sldId id="292" r:id="rId2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erdana" pitchFamily="34" charset="0"/>
        <a:ea typeface="+mn-ea"/>
        <a:cs typeface="Arial" charset="0"/>
      </a:defRPr>
    </a:lvl1pPr>
    <a:lvl2pPr marL="457200" algn="l" rtl="0" eaLnBrk="0" fontAlgn="base" hangingPunct="0">
      <a:spcBef>
        <a:spcPct val="0"/>
      </a:spcBef>
      <a:spcAft>
        <a:spcPct val="0"/>
      </a:spcAft>
      <a:defRPr kern="1200">
        <a:solidFill>
          <a:schemeClr val="tx1"/>
        </a:solidFill>
        <a:latin typeface="Verdana" pitchFamily="34" charset="0"/>
        <a:ea typeface="+mn-ea"/>
        <a:cs typeface="Arial" charset="0"/>
      </a:defRPr>
    </a:lvl2pPr>
    <a:lvl3pPr marL="914400" algn="l" rtl="0" eaLnBrk="0" fontAlgn="base" hangingPunct="0">
      <a:spcBef>
        <a:spcPct val="0"/>
      </a:spcBef>
      <a:spcAft>
        <a:spcPct val="0"/>
      </a:spcAft>
      <a:defRPr kern="1200">
        <a:solidFill>
          <a:schemeClr val="tx1"/>
        </a:solidFill>
        <a:latin typeface="Verdana" pitchFamily="34" charset="0"/>
        <a:ea typeface="+mn-ea"/>
        <a:cs typeface="Arial" charset="0"/>
      </a:defRPr>
    </a:lvl3pPr>
    <a:lvl4pPr marL="1371600" algn="l" rtl="0" eaLnBrk="0" fontAlgn="base" hangingPunct="0">
      <a:spcBef>
        <a:spcPct val="0"/>
      </a:spcBef>
      <a:spcAft>
        <a:spcPct val="0"/>
      </a:spcAft>
      <a:defRPr kern="1200">
        <a:solidFill>
          <a:schemeClr val="tx1"/>
        </a:solidFill>
        <a:latin typeface="Verdana" pitchFamily="34" charset="0"/>
        <a:ea typeface="+mn-ea"/>
        <a:cs typeface="Arial" charset="0"/>
      </a:defRPr>
    </a:lvl4pPr>
    <a:lvl5pPr marL="1828800" algn="l" rtl="0" eaLnBrk="0" fontAlgn="base" hangingPunct="0">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a:srgbClr val="99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47B9594-B586-42EB-9499-6461B82C2B95}" v="5" dt="2021-05-21T14:18:30.22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3" autoAdjust="0"/>
    <p:restoredTop sz="94696" autoAdjust="0"/>
  </p:normalViewPr>
  <p:slideViewPr>
    <p:cSldViewPr>
      <p:cViewPr varScale="1">
        <p:scale>
          <a:sx n="104" d="100"/>
          <a:sy n="104" d="100"/>
        </p:scale>
        <p:origin x="1740"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microsoft.com/office/2016/11/relationships/changesInfo" Target="changesInfos/changesInfo1.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amara Mason" userId="d87ad11f-6f7e-4efe-a3f1-61dc59dd24a8" providerId="ADAL" clId="{447B9594-B586-42EB-9499-6461B82C2B95}"/>
    <pc:docChg chg="undo custSel addSld modSld">
      <pc:chgData name="Tamara Mason" userId="d87ad11f-6f7e-4efe-a3f1-61dc59dd24a8" providerId="ADAL" clId="{447B9594-B586-42EB-9499-6461B82C2B95}" dt="2021-05-21T21:10:54.647" v="2639" actId="20577"/>
      <pc:docMkLst>
        <pc:docMk/>
      </pc:docMkLst>
      <pc:sldChg chg="modSp mod">
        <pc:chgData name="Tamara Mason" userId="d87ad11f-6f7e-4efe-a3f1-61dc59dd24a8" providerId="ADAL" clId="{447B9594-B586-42EB-9499-6461B82C2B95}" dt="2021-05-20T15:25:15.748" v="83" actId="20577"/>
        <pc:sldMkLst>
          <pc:docMk/>
          <pc:sldMk cId="0" sldId="262"/>
        </pc:sldMkLst>
        <pc:spChg chg="mod">
          <ac:chgData name="Tamara Mason" userId="d87ad11f-6f7e-4efe-a3f1-61dc59dd24a8" providerId="ADAL" clId="{447B9594-B586-42EB-9499-6461B82C2B95}" dt="2021-05-20T15:25:15.748" v="83" actId="20577"/>
          <ac:spMkLst>
            <pc:docMk/>
            <pc:sldMk cId="0" sldId="262"/>
            <ac:spMk id="8195" creationId="{00000000-0000-0000-0000-000000000000}"/>
          </ac:spMkLst>
        </pc:spChg>
      </pc:sldChg>
      <pc:sldChg chg="modSp mod">
        <pc:chgData name="Tamara Mason" userId="d87ad11f-6f7e-4efe-a3f1-61dc59dd24a8" providerId="ADAL" clId="{447B9594-B586-42EB-9499-6461B82C2B95}" dt="2021-05-20T16:17:20.709" v="1086" actId="207"/>
        <pc:sldMkLst>
          <pc:docMk/>
          <pc:sldMk cId="0" sldId="264"/>
        </pc:sldMkLst>
        <pc:spChg chg="mod">
          <ac:chgData name="Tamara Mason" userId="d87ad11f-6f7e-4efe-a3f1-61dc59dd24a8" providerId="ADAL" clId="{447B9594-B586-42EB-9499-6461B82C2B95}" dt="2021-05-20T16:17:20.709" v="1086" actId="207"/>
          <ac:spMkLst>
            <pc:docMk/>
            <pc:sldMk cId="0" sldId="264"/>
            <ac:spMk id="10243" creationId="{00000000-0000-0000-0000-000000000000}"/>
          </ac:spMkLst>
        </pc:spChg>
      </pc:sldChg>
      <pc:sldChg chg="modSp mod">
        <pc:chgData name="Tamara Mason" userId="d87ad11f-6f7e-4efe-a3f1-61dc59dd24a8" providerId="ADAL" clId="{447B9594-B586-42EB-9499-6461B82C2B95}" dt="2021-05-20T15:27:59.551" v="176" actId="207"/>
        <pc:sldMkLst>
          <pc:docMk/>
          <pc:sldMk cId="0" sldId="266"/>
        </pc:sldMkLst>
        <pc:spChg chg="mod">
          <ac:chgData name="Tamara Mason" userId="d87ad11f-6f7e-4efe-a3f1-61dc59dd24a8" providerId="ADAL" clId="{447B9594-B586-42EB-9499-6461B82C2B95}" dt="2021-05-20T15:27:59.551" v="176" actId="207"/>
          <ac:spMkLst>
            <pc:docMk/>
            <pc:sldMk cId="0" sldId="266"/>
            <ac:spMk id="12291" creationId="{00000000-0000-0000-0000-000000000000}"/>
          </ac:spMkLst>
        </pc:spChg>
      </pc:sldChg>
      <pc:sldChg chg="addSp delSp modSp mod">
        <pc:chgData name="Tamara Mason" userId="d87ad11f-6f7e-4efe-a3f1-61dc59dd24a8" providerId="ADAL" clId="{447B9594-B586-42EB-9499-6461B82C2B95}" dt="2021-05-21T21:09:33.804" v="2638" actId="14861"/>
        <pc:sldMkLst>
          <pc:docMk/>
          <pc:sldMk cId="0" sldId="267"/>
        </pc:sldMkLst>
        <pc:spChg chg="mod">
          <ac:chgData name="Tamara Mason" userId="d87ad11f-6f7e-4efe-a3f1-61dc59dd24a8" providerId="ADAL" clId="{447B9594-B586-42EB-9499-6461B82C2B95}" dt="2021-05-20T18:17:59.969" v="1376" actId="20577"/>
          <ac:spMkLst>
            <pc:docMk/>
            <pc:sldMk cId="0" sldId="267"/>
            <ac:spMk id="13315" creationId="{00000000-0000-0000-0000-000000000000}"/>
          </ac:spMkLst>
        </pc:spChg>
        <pc:picChg chg="add mod">
          <ac:chgData name="Tamara Mason" userId="d87ad11f-6f7e-4efe-a3f1-61dc59dd24a8" providerId="ADAL" clId="{447B9594-B586-42EB-9499-6461B82C2B95}" dt="2021-05-21T21:09:33.804" v="2638" actId="14861"/>
          <ac:picMkLst>
            <pc:docMk/>
            <pc:sldMk cId="0" sldId="267"/>
            <ac:picMk id="3" creationId="{8513402D-11C4-4096-903D-529123945A54}"/>
          </ac:picMkLst>
        </pc:picChg>
        <pc:picChg chg="del">
          <ac:chgData name="Tamara Mason" userId="d87ad11f-6f7e-4efe-a3f1-61dc59dd24a8" providerId="ADAL" clId="{447B9594-B586-42EB-9499-6461B82C2B95}" dt="2021-05-20T16:59:42.338" v="1332" actId="478"/>
          <ac:picMkLst>
            <pc:docMk/>
            <pc:sldMk cId="0" sldId="267"/>
            <ac:picMk id="1027" creationId="{00000000-0000-0000-0000-000000000000}"/>
          </ac:picMkLst>
        </pc:picChg>
      </pc:sldChg>
      <pc:sldChg chg="addSp delSp modSp mod">
        <pc:chgData name="Tamara Mason" userId="d87ad11f-6f7e-4efe-a3f1-61dc59dd24a8" providerId="ADAL" clId="{447B9594-B586-42EB-9499-6461B82C2B95}" dt="2021-05-21T21:09:23.210" v="2636" actId="14861"/>
        <pc:sldMkLst>
          <pc:docMk/>
          <pc:sldMk cId="0" sldId="269"/>
        </pc:sldMkLst>
        <pc:spChg chg="mod">
          <ac:chgData name="Tamara Mason" userId="d87ad11f-6f7e-4efe-a3f1-61dc59dd24a8" providerId="ADAL" clId="{447B9594-B586-42EB-9499-6461B82C2B95}" dt="2021-05-21T13:48:30.291" v="2182" actId="20577"/>
          <ac:spMkLst>
            <pc:docMk/>
            <pc:sldMk cId="0" sldId="269"/>
            <ac:spMk id="15363" creationId="{00000000-0000-0000-0000-000000000000}"/>
          </ac:spMkLst>
        </pc:spChg>
        <pc:picChg chg="add del mod">
          <ac:chgData name="Tamara Mason" userId="d87ad11f-6f7e-4efe-a3f1-61dc59dd24a8" providerId="ADAL" clId="{447B9594-B586-42EB-9499-6461B82C2B95}" dt="2021-05-21T13:47:50.521" v="2167" actId="478"/>
          <ac:picMkLst>
            <pc:docMk/>
            <pc:sldMk cId="0" sldId="269"/>
            <ac:picMk id="3" creationId="{0ADC01D3-A758-413F-85D8-D8B393ACCAEE}"/>
          </ac:picMkLst>
        </pc:picChg>
        <pc:picChg chg="del">
          <ac:chgData name="Tamara Mason" userId="d87ad11f-6f7e-4efe-a3f1-61dc59dd24a8" providerId="ADAL" clId="{447B9594-B586-42EB-9499-6461B82C2B95}" dt="2021-05-20T18:27:14.570" v="1496" actId="478"/>
          <ac:picMkLst>
            <pc:docMk/>
            <pc:sldMk cId="0" sldId="269"/>
            <ac:picMk id="4" creationId="{00000000-0000-0000-0000-000000000000}"/>
          </ac:picMkLst>
        </pc:picChg>
        <pc:picChg chg="add mod">
          <ac:chgData name="Tamara Mason" userId="d87ad11f-6f7e-4efe-a3f1-61dc59dd24a8" providerId="ADAL" clId="{447B9594-B586-42EB-9499-6461B82C2B95}" dt="2021-05-21T21:09:23.210" v="2636" actId="14861"/>
          <ac:picMkLst>
            <pc:docMk/>
            <pc:sldMk cId="0" sldId="269"/>
            <ac:picMk id="6" creationId="{FEF59FB2-312E-4B7E-873A-2BF5AD1E8DD2}"/>
          </ac:picMkLst>
        </pc:picChg>
      </pc:sldChg>
      <pc:sldChg chg="addSp delSp modSp mod">
        <pc:chgData name="Tamara Mason" userId="d87ad11f-6f7e-4efe-a3f1-61dc59dd24a8" providerId="ADAL" clId="{447B9594-B586-42EB-9499-6461B82C2B95}" dt="2021-05-21T21:09:18.663" v="2635" actId="14861"/>
        <pc:sldMkLst>
          <pc:docMk/>
          <pc:sldMk cId="0" sldId="270"/>
        </pc:sldMkLst>
        <pc:picChg chg="add del mod">
          <ac:chgData name="Tamara Mason" userId="d87ad11f-6f7e-4efe-a3f1-61dc59dd24a8" providerId="ADAL" clId="{447B9594-B586-42EB-9499-6461B82C2B95}" dt="2021-05-21T13:47:13.865" v="2163" actId="478"/>
          <ac:picMkLst>
            <pc:docMk/>
            <pc:sldMk cId="0" sldId="270"/>
            <ac:picMk id="3" creationId="{8620E13D-F936-44B3-A24F-E96698D9E48C}"/>
          </ac:picMkLst>
        </pc:picChg>
        <pc:picChg chg="del">
          <ac:chgData name="Tamara Mason" userId="d87ad11f-6f7e-4efe-a3f1-61dc59dd24a8" providerId="ADAL" clId="{447B9594-B586-42EB-9499-6461B82C2B95}" dt="2021-05-20T19:02:25.029" v="1669" actId="478"/>
          <ac:picMkLst>
            <pc:docMk/>
            <pc:sldMk cId="0" sldId="270"/>
            <ac:picMk id="4" creationId="{00000000-0000-0000-0000-000000000000}"/>
          </ac:picMkLst>
        </pc:picChg>
        <pc:picChg chg="add mod">
          <ac:chgData name="Tamara Mason" userId="d87ad11f-6f7e-4efe-a3f1-61dc59dd24a8" providerId="ADAL" clId="{447B9594-B586-42EB-9499-6461B82C2B95}" dt="2021-05-21T21:09:18.663" v="2635" actId="14861"/>
          <ac:picMkLst>
            <pc:docMk/>
            <pc:sldMk cId="0" sldId="270"/>
            <ac:picMk id="6" creationId="{E851437D-6EE0-4F1F-835B-8C71C87CD1A6}"/>
          </ac:picMkLst>
        </pc:picChg>
      </pc:sldChg>
      <pc:sldChg chg="addSp delSp modSp mod">
        <pc:chgData name="Tamara Mason" userId="d87ad11f-6f7e-4efe-a3f1-61dc59dd24a8" providerId="ADAL" clId="{447B9594-B586-42EB-9499-6461B82C2B95}" dt="2021-05-21T21:09:05.619" v="2633" actId="14861"/>
        <pc:sldMkLst>
          <pc:docMk/>
          <pc:sldMk cId="0" sldId="271"/>
        </pc:sldMkLst>
        <pc:spChg chg="mod">
          <ac:chgData name="Tamara Mason" userId="d87ad11f-6f7e-4efe-a3f1-61dc59dd24a8" providerId="ADAL" clId="{447B9594-B586-42EB-9499-6461B82C2B95}" dt="2021-05-20T21:01:00.927" v="1738" actId="20577"/>
          <ac:spMkLst>
            <pc:docMk/>
            <pc:sldMk cId="0" sldId="271"/>
            <ac:spMk id="17410" creationId="{00000000-0000-0000-0000-000000000000}"/>
          </ac:spMkLst>
        </pc:spChg>
        <pc:spChg chg="mod">
          <ac:chgData name="Tamara Mason" userId="d87ad11f-6f7e-4efe-a3f1-61dc59dd24a8" providerId="ADAL" clId="{447B9594-B586-42EB-9499-6461B82C2B95}" dt="2021-05-21T13:36:54.610" v="1795" actId="14100"/>
          <ac:spMkLst>
            <pc:docMk/>
            <pc:sldMk cId="0" sldId="271"/>
            <ac:spMk id="17411" creationId="{00000000-0000-0000-0000-000000000000}"/>
          </ac:spMkLst>
        </pc:spChg>
        <pc:picChg chg="del">
          <ac:chgData name="Tamara Mason" userId="d87ad11f-6f7e-4efe-a3f1-61dc59dd24a8" providerId="ADAL" clId="{447B9594-B586-42EB-9499-6461B82C2B95}" dt="2021-05-21T13:36:29.983" v="1791" actId="478"/>
          <ac:picMkLst>
            <pc:docMk/>
            <pc:sldMk cId="0" sldId="271"/>
            <ac:picMk id="2" creationId="{00000000-0000-0000-0000-000000000000}"/>
          </ac:picMkLst>
        </pc:picChg>
        <pc:picChg chg="del">
          <ac:chgData name="Tamara Mason" userId="d87ad11f-6f7e-4efe-a3f1-61dc59dd24a8" providerId="ADAL" clId="{447B9594-B586-42EB-9499-6461B82C2B95}" dt="2021-05-21T13:35:02.711" v="1788" actId="478"/>
          <ac:picMkLst>
            <pc:docMk/>
            <pc:sldMk cId="0" sldId="271"/>
            <ac:picMk id="4" creationId="{00000000-0000-0000-0000-000000000000}"/>
          </ac:picMkLst>
        </pc:picChg>
        <pc:picChg chg="add del mod">
          <ac:chgData name="Tamara Mason" userId="d87ad11f-6f7e-4efe-a3f1-61dc59dd24a8" providerId="ADAL" clId="{447B9594-B586-42EB-9499-6461B82C2B95}" dt="2021-05-21T13:45:59.565" v="2146" actId="478"/>
          <ac:picMkLst>
            <pc:docMk/>
            <pc:sldMk cId="0" sldId="271"/>
            <ac:picMk id="5" creationId="{EF0779C8-892C-4145-ACA1-8614BB12427A}"/>
          </ac:picMkLst>
        </pc:picChg>
        <pc:picChg chg="add mod">
          <ac:chgData name="Tamara Mason" userId="d87ad11f-6f7e-4efe-a3f1-61dc59dd24a8" providerId="ADAL" clId="{447B9594-B586-42EB-9499-6461B82C2B95}" dt="2021-05-21T21:09:02.838" v="2632" actId="14861"/>
          <ac:picMkLst>
            <pc:docMk/>
            <pc:sldMk cId="0" sldId="271"/>
            <ac:picMk id="7" creationId="{7FA87111-866E-4639-8C5A-411B94BE4B17}"/>
          </ac:picMkLst>
        </pc:picChg>
        <pc:picChg chg="add mod">
          <ac:chgData name="Tamara Mason" userId="d87ad11f-6f7e-4efe-a3f1-61dc59dd24a8" providerId="ADAL" clId="{447B9594-B586-42EB-9499-6461B82C2B95}" dt="2021-05-21T21:09:05.619" v="2633" actId="14861"/>
          <ac:picMkLst>
            <pc:docMk/>
            <pc:sldMk cId="0" sldId="271"/>
            <ac:picMk id="9" creationId="{4E36CCB2-2010-4A8F-ADA2-60A78FA40B91}"/>
          </ac:picMkLst>
        </pc:picChg>
      </pc:sldChg>
      <pc:sldChg chg="modSp mod">
        <pc:chgData name="Tamara Mason" userId="d87ad11f-6f7e-4efe-a3f1-61dc59dd24a8" providerId="ADAL" clId="{447B9594-B586-42EB-9499-6461B82C2B95}" dt="2021-05-20T16:46:20.970" v="1257" actId="207"/>
        <pc:sldMkLst>
          <pc:docMk/>
          <pc:sldMk cId="0" sldId="283"/>
        </pc:sldMkLst>
        <pc:spChg chg="mod">
          <ac:chgData name="Tamara Mason" userId="d87ad11f-6f7e-4efe-a3f1-61dc59dd24a8" providerId="ADAL" clId="{447B9594-B586-42EB-9499-6461B82C2B95}" dt="2021-05-20T16:46:20.970" v="1257" actId="207"/>
          <ac:spMkLst>
            <pc:docMk/>
            <pc:sldMk cId="0" sldId="283"/>
            <ac:spMk id="71683" creationId="{00000000-0000-0000-0000-000000000000}"/>
          </ac:spMkLst>
        </pc:spChg>
      </pc:sldChg>
      <pc:sldChg chg="modSp mod">
        <pc:chgData name="Tamara Mason" userId="d87ad11f-6f7e-4efe-a3f1-61dc59dd24a8" providerId="ADAL" clId="{447B9594-B586-42EB-9499-6461B82C2B95}" dt="2021-05-20T16:17:37.688" v="1090" actId="207"/>
        <pc:sldMkLst>
          <pc:docMk/>
          <pc:sldMk cId="0" sldId="285"/>
        </pc:sldMkLst>
        <pc:spChg chg="mod">
          <ac:chgData name="Tamara Mason" userId="d87ad11f-6f7e-4efe-a3f1-61dc59dd24a8" providerId="ADAL" clId="{447B9594-B586-42EB-9499-6461B82C2B95}" dt="2021-05-20T16:17:37.688" v="1090" actId="207"/>
          <ac:spMkLst>
            <pc:docMk/>
            <pc:sldMk cId="0" sldId="285"/>
            <ac:spMk id="3" creationId="{00000000-0000-0000-0000-000000000000}"/>
          </ac:spMkLst>
        </pc:spChg>
      </pc:sldChg>
      <pc:sldChg chg="modSp mod">
        <pc:chgData name="Tamara Mason" userId="d87ad11f-6f7e-4efe-a3f1-61dc59dd24a8" providerId="ADAL" clId="{447B9594-B586-42EB-9499-6461B82C2B95}" dt="2021-05-20T16:47:16.990" v="1331" actId="20577"/>
        <pc:sldMkLst>
          <pc:docMk/>
          <pc:sldMk cId="0" sldId="286"/>
        </pc:sldMkLst>
        <pc:spChg chg="mod">
          <ac:chgData name="Tamara Mason" userId="d87ad11f-6f7e-4efe-a3f1-61dc59dd24a8" providerId="ADAL" clId="{447B9594-B586-42EB-9499-6461B82C2B95}" dt="2021-05-20T16:47:16.990" v="1331" actId="20577"/>
          <ac:spMkLst>
            <pc:docMk/>
            <pc:sldMk cId="0" sldId="286"/>
            <ac:spMk id="3" creationId="{00000000-0000-0000-0000-000000000000}"/>
          </ac:spMkLst>
        </pc:spChg>
      </pc:sldChg>
      <pc:sldChg chg="addSp delSp modSp mod">
        <pc:chgData name="Tamara Mason" userId="d87ad11f-6f7e-4efe-a3f1-61dc59dd24a8" providerId="ADAL" clId="{447B9594-B586-42EB-9499-6461B82C2B95}" dt="2021-05-21T21:09:13.238" v="2634" actId="14861"/>
        <pc:sldMkLst>
          <pc:docMk/>
          <pc:sldMk cId="0" sldId="287"/>
        </pc:sldMkLst>
        <pc:spChg chg="mod">
          <ac:chgData name="Tamara Mason" userId="d87ad11f-6f7e-4efe-a3f1-61dc59dd24a8" providerId="ADAL" clId="{447B9594-B586-42EB-9499-6461B82C2B95}" dt="2021-05-20T21:00:20.593" v="1713" actId="113"/>
          <ac:spMkLst>
            <pc:docMk/>
            <pc:sldMk cId="0" sldId="287"/>
            <ac:spMk id="3" creationId="{00000000-0000-0000-0000-000000000000}"/>
          </ac:spMkLst>
        </pc:spChg>
        <pc:picChg chg="del">
          <ac:chgData name="Tamara Mason" userId="d87ad11f-6f7e-4efe-a3f1-61dc59dd24a8" providerId="ADAL" clId="{447B9594-B586-42EB-9499-6461B82C2B95}" dt="2021-05-20T20:59:42.471" v="1676" actId="478"/>
          <ac:picMkLst>
            <pc:docMk/>
            <pc:sldMk cId="0" sldId="287"/>
            <ac:picMk id="4" creationId="{00000000-0000-0000-0000-000000000000}"/>
          </ac:picMkLst>
        </pc:picChg>
        <pc:picChg chg="add del mod">
          <ac:chgData name="Tamara Mason" userId="d87ad11f-6f7e-4efe-a3f1-61dc59dd24a8" providerId="ADAL" clId="{447B9594-B586-42EB-9499-6461B82C2B95}" dt="2021-05-21T13:46:25.360" v="2150" actId="478"/>
          <ac:picMkLst>
            <pc:docMk/>
            <pc:sldMk cId="0" sldId="287"/>
            <ac:picMk id="6" creationId="{BF501D2D-099C-4D4B-A933-4EC945C1021F}"/>
          </ac:picMkLst>
        </pc:picChg>
        <pc:picChg chg="add mod">
          <ac:chgData name="Tamara Mason" userId="d87ad11f-6f7e-4efe-a3f1-61dc59dd24a8" providerId="ADAL" clId="{447B9594-B586-42EB-9499-6461B82C2B95}" dt="2021-05-21T21:09:13.238" v="2634" actId="14861"/>
          <ac:picMkLst>
            <pc:docMk/>
            <pc:sldMk cId="0" sldId="287"/>
            <ac:picMk id="8" creationId="{5A4A3B36-79CF-4F67-A13C-66429F20CFC9}"/>
          </ac:picMkLst>
        </pc:picChg>
      </pc:sldChg>
      <pc:sldChg chg="addSp delSp modSp mod">
        <pc:chgData name="Tamara Mason" userId="d87ad11f-6f7e-4efe-a3f1-61dc59dd24a8" providerId="ADAL" clId="{447B9594-B586-42EB-9499-6461B82C2B95}" dt="2021-05-21T21:08:55.765" v="2631" actId="14861"/>
        <pc:sldMkLst>
          <pc:docMk/>
          <pc:sldMk cId="0" sldId="288"/>
        </pc:sldMkLst>
        <pc:spChg chg="mod">
          <ac:chgData name="Tamara Mason" userId="d87ad11f-6f7e-4efe-a3f1-61dc59dd24a8" providerId="ADAL" clId="{447B9594-B586-42EB-9499-6461B82C2B95}" dt="2021-05-21T13:42:39.016" v="1803" actId="6549"/>
          <ac:spMkLst>
            <pc:docMk/>
            <pc:sldMk cId="0" sldId="288"/>
            <ac:spMk id="3" creationId="{00000000-0000-0000-0000-000000000000}"/>
          </ac:spMkLst>
        </pc:spChg>
        <pc:picChg chg="del">
          <ac:chgData name="Tamara Mason" userId="d87ad11f-6f7e-4efe-a3f1-61dc59dd24a8" providerId="ADAL" clId="{447B9594-B586-42EB-9499-6461B82C2B95}" dt="2021-05-21T13:42:22.121" v="1799" actId="478"/>
          <ac:picMkLst>
            <pc:docMk/>
            <pc:sldMk cId="0" sldId="288"/>
            <ac:picMk id="4" creationId="{00000000-0000-0000-0000-000000000000}"/>
          </ac:picMkLst>
        </pc:picChg>
        <pc:picChg chg="add mod">
          <ac:chgData name="Tamara Mason" userId="d87ad11f-6f7e-4efe-a3f1-61dc59dd24a8" providerId="ADAL" clId="{447B9594-B586-42EB-9499-6461B82C2B95}" dt="2021-05-21T21:08:55.765" v="2631" actId="14861"/>
          <ac:picMkLst>
            <pc:docMk/>
            <pc:sldMk cId="0" sldId="288"/>
            <ac:picMk id="6" creationId="{8D1C723A-FAAC-4F94-9BF9-0EFBDF0F8E9E}"/>
          </ac:picMkLst>
        </pc:picChg>
      </pc:sldChg>
      <pc:sldChg chg="addSp delSp modSp mod">
        <pc:chgData name="Tamara Mason" userId="d87ad11f-6f7e-4efe-a3f1-61dc59dd24a8" providerId="ADAL" clId="{447B9594-B586-42EB-9499-6461B82C2B95}" dt="2021-05-21T21:10:54.647" v="2639" actId="20577"/>
        <pc:sldMkLst>
          <pc:docMk/>
          <pc:sldMk cId="449538930" sldId="290"/>
        </pc:sldMkLst>
        <pc:spChg chg="mod">
          <ac:chgData name="Tamara Mason" userId="d87ad11f-6f7e-4efe-a3f1-61dc59dd24a8" providerId="ADAL" clId="{447B9594-B586-42EB-9499-6461B82C2B95}" dt="2021-05-21T21:10:54.647" v="2639" actId="20577"/>
          <ac:spMkLst>
            <pc:docMk/>
            <pc:sldMk cId="449538930" sldId="290"/>
            <ac:spMk id="41987" creationId="{00000000-0000-0000-0000-000000000000}"/>
          </ac:spMkLst>
        </pc:spChg>
        <pc:picChg chg="add del mod">
          <ac:chgData name="Tamara Mason" userId="d87ad11f-6f7e-4efe-a3f1-61dc59dd24a8" providerId="ADAL" clId="{447B9594-B586-42EB-9499-6461B82C2B95}" dt="2021-05-21T13:48:56.713" v="2184" actId="478"/>
          <ac:picMkLst>
            <pc:docMk/>
            <pc:sldMk cId="449538930" sldId="290"/>
            <ac:picMk id="3" creationId="{E543CFE0-CF75-46CB-9FBD-506B7E233A15}"/>
          </ac:picMkLst>
        </pc:picChg>
        <pc:picChg chg="add mod">
          <ac:chgData name="Tamara Mason" userId="d87ad11f-6f7e-4efe-a3f1-61dc59dd24a8" providerId="ADAL" clId="{447B9594-B586-42EB-9499-6461B82C2B95}" dt="2021-05-21T21:09:29.477" v="2637" actId="14861"/>
          <ac:picMkLst>
            <pc:docMk/>
            <pc:sldMk cId="449538930" sldId="290"/>
            <ac:picMk id="5" creationId="{4461F60C-8E2C-433F-B3B9-E599B175E903}"/>
          </ac:picMkLst>
        </pc:picChg>
        <pc:picChg chg="del">
          <ac:chgData name="Tamara Mason" userId="d87ad11f-6f7e-4efe-a3f1-61dc59dd24a8" providerId="ADAL" clId="{447B9594-B586-42EB-9499-6461B82C2B95}" dt="2021-05-20T18:24:27.636" v="1377" actId="478"/>
          <ac:picMkLst>
            <pc:docMk/>
            <pc:sldMk cId="449538930" sldId="290"/>
            <ac:picMk id="41988" creationId="{00000000-0000-0000-0000-000000000000}"/>
          </ac:picMkLst>
        </pc:picChg>
      </pc:sldChg>
      <pc:sldChg chg="modSp mod">
        <pc:chgData name="Tamara Mason" userId="d87ad11f-6f7e-4efe-a3f1-61dc59dd24a8" providerId="ADAL" clId="{447B9594-B586-42EB-9499-6461B82C2B95}" dt="2021-05-21T14:19:38.641" v="2628" actId="6549"/>
        <pc:sldMkLst>
          <pc:docMk/>
          <pc:sldMk cId="2664348380" sldId="292"/>
        </pc:sldMkLst>
        <pc:spChg chg="mod">
          <ac:chgData name="Tamara Mason" userId="d87ad11f-6f7e-4efe-a3f1-61dc59dd24a8" providerId="ADAL" clId="{447B9594-B586-42EB-9499-6461B82C2B95}" dt="2021-05-21T14:16:06.464" v="2344" actId="20577"/>
          <ac:spMkLst>
            <pc:docMk/>
            <pc:sldMk cId="2664348380" sldId="292"/>
            <ac:spMk id="16386" creationId="{00000000-0000-0000-0000-000000000000}"/>
          </ac:spMkLst>
        </pc:spChg>
        <pc:spChg chg="mod">
          <ac:chgData name="Tamara Mason" userId="d87ad11f-6f7e-4efe-a3f1-61dc59dd24a8" providerId="ADAL" clId="{447B9594-B586-42EB-9499-6461B82C2B95}" dt="2021-05-21T14:19:38.641" v="2628" actId="6549"/>
          <ac:spMkLst>
            <pc:docMk/>
            <pc:sldMk cId="2664348380" sldId="292"/>
            <ac:spMk id="37891" creationId="{00000000-0000-0000-0000-000000000000}"/>
          </ac:spMkLst>
        </pc:spChg>
      </pc:sldChg>
      <pc:sldChg chg="modSp mod">
        <pc:chgData name="Tamara Mason" userId="d87ad11f-6f7e-4efe-a3f1-61dc59dd24a8" providerId="ADAL" clId="{447B9594-B586-42EB-9499-6461B82C2B95}" dt="2021-05-21T14:15:27.411" v="2298" actId="20577"/>
        <pc:sldMkLst>
          <pc:docMk/>
          <pc:sldMk cId="542234952" sldId="293"/>
        </pc:sldMkLst>
        <pc:spChg chg="mod">
          <ac:chgData name="Tamara Mason" userId="d87ad11f-6f7e-4efe-a3f1-61dc59dd24a8" providerId="ADAL" clId="{447B9594-B586-42EB-9499-6461B82C2B95}" dt="2021-05-21T14:15:27.411" v="2298" actId="20577"/>
          <ac:spMkLst>
            <pc:docMk/>
            <pc:sldMk cId="542234952" sldId="293"/>
            <ac:spMk id="35843" creationId="{00000000-0000-0000-0000-000000000000}"/>
          </ac:spMkLst>
        </pc:spChg>
      </pc:sldChg>
      <pc:sldChg chg="addSp delSp modSp add mod">
        <pc:chgData name="Tamara Mason" userId="d87ad11f-6f7e-4efe-a3f1-61dc59dd24a8" providerId="ADAL" clId="{447B9594-B586-42EB-9499-6461B82C2B95}" dt="2021-05-21T21:08:49.372" v="2630" actId="14861"/>
        <pc:sldMkLst>
          <pc:docMk/>
          <pc:sldMk cId="3532826623" sldId="294"/>
        </pc:sldMkLst>
        <pc:spChg chg="mod">
          <ac:chgData name="Tamara Mason" userId="d87ad11f-6f7e-4efe-a3f1-61dc59dd24a8" providerId="ADAL" clId="{447B9594-B586-42EB-9499-6461B82C2B95}" dt="2021-05-21T13:43:05.402" v="1815" actId="20577"/>
          <ac:spMkLst>
            <pc:docMk/>
            <pc:sldMk cId="3532826623" sldId="294"/>
            <ac:spMk id="2" creationId="{00000000-0000-0000-0000-000000000000}"/>
          </ac:spMkLst>
        </pc:spChg>
        <pc:spChg chg="mod">
          <ac:chgData name="Tamara Mason" userId="d87ad11f-6f7e-4efe-a3f1-61dc59dd24a8" providerId="ADAL" clId="{447B9594-B586-42EB-9499-6461B82C2B95}" dt="2021-05-21T14:09:57.656" v="2226" actId="20577"/>
          <ac:spMkLst>
            <pc:docMk/>
            <pc:sldMk cId="3532826623" sldId="294"/>
            <ac:spMk id="3" creationId="{00000000-0000-0000-0000-000000000000}"/>
          </ac:spMkLst>
        </pc:spChg>
        <pc:picChg chg="add mod">
          <ac:chgData name="Tamara Mason" userId="d87ad11f-6f7e-4efe-a3f1-61dc59dd24a8" providerId="ADAL" clId="{447B9594-B586-42EB-9499-6461B82C2B95}" dt="2021-05-21T21:08:49.372" v="2630" actId="14861"/>
          <ac:picMkLst>
            <pc:docMk/>
            <pc:sldMk cId="3532826623" sldId="294"/>
            <ac:picMk id="5" creationId="{818C24CF-A7AF-40D1-9EE1-39B618325C75}"/>
          </ac:picMkLst>
        </pc:picChg>
        <pc:picChg chg="del">
          <ac:chgData name="Tamara Mason" userId="d87ad11f-6f7e-4efe-a3f1-61dc59dd24a8" providerId="ADAL" clId="{447B9594-B586-42EB-9499-6461B82C2B95}" dt="2021-05-21T13:43:31.850" v="1817" actId="478"/>
          <ac:picMkLst>
            <pc:docMk/>
            <pc:sldMk cId="3532826623" sldId="294"/>
            <ac:picMk id="6" creationId="{8D1C723A-FAAC-4F94-9BF9-0EFBDF0F8E9E}"/>
          </ac:picMkLst>
        </pc:picChg>
        <pc:picChg chg="add mod">
          <ac:chgData name="Tamara Mason" userId="d87ad11f-6f7e-4efe-a3f1-61dc59dd24a8" providerId="ADAL" clId="{447B9594-B586-42EB-9499-6461B82C2B95}" dt="2021-05-21T21:08:46.026" v="2629" actId="14861"/>
          <ac:picMkLst>
            <pc:docMk/>
            <pc:sldMk cId="3532826623" sldId="294"/>
            <ac:picMk id="8" creationId="{0E61E2B1-ED35-4F11-91FE-F8BFF7D6EFBA}"/>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2253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3686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253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253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2253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pPr>
              <a:defRPr/>
            </a:pPr>
            <a:fld id="{85DC649B-301C-4814-8295-5CA6000435F9}" type="slidenum">
              <a:rPr lang="en-US"/>
              <a:pPr>
                <a:defRPr/>
              </a:pPr>
              <a:t>‹#›</a:t>
            </a:fld>
            <a:endParaRPr lang="en-US"/>
          </a:p>
        </p:txBody>
      </p:sp>
    </p:spTree>
    <p:extLst>
      <p:ext uri="{BB962C8B-B14F-4D97-AF65-F5344CB8AC3E}">
        <p14:creationId xmlns:p14="http://schemas.microsoft.com/office/powerpoint/2010/main" val="274527514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3D019870-B054-45C6-BB97-7B072F4A6004}" type="slidenum">
              <a:rPr lang="en-US" smtClean="0"/>
              <a:pPr/>
              <a:t>2</a:t>
            </a:fld>
            <a:endParaRPr lang="en-US"/>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0258893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662B08C3-312E-4335-8442-DC4087B194DE}" type="slidenum">
              <a:rPr lang="en-US" smtClean="0"/>
              <a:pPr/>
              <a:t>11</a:t>
            </a:fld>
            <a:endParaRPr 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0907410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5A0A2CE3-955D-430C-A96A-3DB589FCBAD0}" type="slidenum">
              <a:rPr lang="en-US" smtClean="0"/>
              <a:pPr/>
              <a:t>12</a:t>
            </a:fld>
            <a:endParaRPr lang="en-US"/>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0676760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60CE16F3-B28D-4714-ACEA-C4419896C3D3}" type="slidenum">
              <a:rPr lang="en-US" smtClean="0"/>
              <a:pPr/>
              <a:t>14</a:t>
            </a:fld>
            <a:endParaRPr lang="en-US"/>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0095919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96C85418-BF96-4832-B835-B192E0F413A8}" type="slidenum">
              <a:rPr lang="en-US" smtClean="0"/>
              <a:pPr/>
              <a:t>16</a:t>
            </a:fld>
            <a:endParaRPr lang="en-US"/>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4433003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5EC82479-F92F-483B-BA50-5546644CC2B2}" type="slidenum">
              <a:rPr lang="en-US" smtClean="0"/>
              <a:pPr/>
              <a:t>17</a:t>
            </a:fld>
            <a:endParaRPr 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5407672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497DC163-F9B5-4621-9B15-8F455A5C6429}" type="slidenum">
              <a:rPr lang="en-US" smtClean="0"/>
              <a:pPr/>
              <a:t>18</a:t>
            </a:fld>
            <a:endParaRPr lang="en-US"/>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1397145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BFD844FA-EAEA-49F9-92C2-4A45EC744A98}" type="slidenum">
              <a:rPr lang="en-US" smtClean="0"/>
              <a:pPr/>
              <a:t>20</a:t>
            </a:fld>
            <a:endParaRPr lang="en-US"/>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6444737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p:txBody>
          <a:bodyPr/>
          <a:lstStyle/>
          <a:p>
            <a:pPr>
              <a:defRPr/>
            </a:pPr>
            <a:fld id="{07B2AC53-41CC-4CCD-94E7-D2BE72D8B8E6}" type="slidenum">
              <a:rPr lang="en-US" smtClean="0"/>
              <a:pPr>
                <a:defRPr/>
              </a:pPr>
              <a:t>24</a:t>
            </a:fld>
            <a:endParaRPr lang="en-US"/>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40790279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p:txBody>
          <a:bodyPr/>
          <a:lstStyle/>
          <a:p>
            <a:pPr>
              <a:defRPr/>
            </a:pPr>
            <a:fld id="{89363376-108B-47B5-906B-C964239447CF}" type="slidenum">
              <a:rPr lang="en-US" smtClean="0"/>
              <a:pPr>
                <a:defRPr/>
              </a:pPr>
              <a:t>25</a:t>
            </a:fld>
            <a:endParaRPr lang="en-US"/>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0215643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940ED3C7-18EF-4CD2-BFB1-90A7B467B43E}" type="slidenum">
              <a:rPr lang="en-US" smtClean="0"/>
              <a:pPr/>
              <a:t>3</a:t>
            </a:fld>
            <a:endParaRPr lang="en-US"/>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7610910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17F56AFF-F839-498D-A4B1-1047B2F27C1C}" type="slidenum">
              <a:rPr lang="en-US" smtClean="0"/>
              <a:pPr/>
              <a:t>4</a:t>
            </a:fld>
            <a:endParaRPr lang="en-US"/>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677257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17E1277C-F55B-4C55-959F-F8FA9FFB4A84}" type="slidenum">
              <a:rPr lang="en-US" smtClean="0"/>
              <a:pPr/>
              <a:t>5</a:t>
            </a:fld>
            <a:endParaRPr lang="en-US"/>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2648929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6A2FC9C6-1A10-48ED-944B-BAEBCB51576E}" type="slidenum">
              <a:rPr lang="en-US" smtClean="0"/>
              <a:pPr/>
              <a:t>6</a:t>
            </a:fld>
            <a:endParaRPr lang="en-US"/>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2628776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098E860B-3F48-45D1-A6EE-A8329526275D}" type="slidenum">
              <a:rPr lang="en-US" smtClean="0"/>
              <a:pPr/>
              <a:t>7</a:t>
            </a:fld>
            <a:endParaRPr lang="en-US"/>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3443576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1608CAB2-BD4A-43D0-929F-AC689B1CD836}" type="slidenum">
              <a:rPr lang="en-US" smtClean="0"/>
              <a:pPr/>
              <a:t>8</a:t>
            </a:fld>
            <a:endParaRPr lang="en-US"/>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2439767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9E79B7FF-46D9-499E-909F-A8EB932665BB}" type="slidenum">
              <a:rPr lang="en-US" smtClean="0"/>
              <a:pPr/>
              <a:t>9</a:t>
            </a:fld>
            <a:endParaRPr lang="en-US"/>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1567301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E5A257FD-3EC0-47BD-BEF1-B0D6ECFAB999}" type="slidenum">
              <a:rPr lang="en-US" smtClean="0"/>
              <a:pPr/>
              <a:t>10</a:t>
            </a:fld>
            <a:endParaRPr lang="en-US"/>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7402769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Straight Connector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Straight Connector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Straight Connector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Straight Connector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4" name="Straight Connector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5" name="Straight Connector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6" name="Rectangle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Oval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Oval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Oval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0" name="Oval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1" name="Oval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Title 7"/>
          <p:cNvSpPr>
            <a:spLocks noGrp="1"/>
          </p:cNvSpPr>
          <p:nvPr>
            <p:ph type="ctrTitle"/>
          </p:nvPr>
        </p:nvSpPr>
        <p:spPr>
          <a:xfrm>
            <a:off x="2286000" y="3124200"/>
            <a:ext cx="6172200" cy="1894362"/>
          </a:xfrm>
        </p:spPr>
        <p:txBody>
          <a:bodyPr/>
          <a:lstStyle>
            <a:lvl1pPr>
              <a:defRPr b="1"/>
            </a:lvl1pPr>
          </a:lstStyle>
          <a:p>
            <a:r>
              <a:rPr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22" name="Date Placeholder 27"/>
          <p:cNvSpPr>
            <a:spLocks noGrp="1"/>
          </p:cNvSpPr>
          <p:nvPr>
            <p:ph type="dt" sz="half" idx="10"/>
          </p:nvPr>
        </p:nvSpPr>
        <p:spPr bwMode="auto">
          <a:xfrm rot="5400000">
            <a:off x="7764463" y="1174750"/>
            <a:ext cx="2286000" cy="381000"/>
          </a:xfrm>
        </p:spPr>
        <p:txBody>
          <a:bodyPr/>
          <a:lstStyle>
            <a:lvl1pPr>
              <a:defRPr/>
            </a:lvl1pPr>
          </a:lstStyle>
          <a:p>
            <a:pPr>
              <a:defRPr/>
            </a:pPr>
            <a:endParaRPr lang="en-US"/>
          </a:p>
        </p:txBody>
      </p:sp>
      <p:sp>
        <p:nvSpPr>
          <p:cNvPr id="23" name="Footer Placeholder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p>
        </p:txBody>
      </p:sp>
      <p:sp>
        <p:nvSpPr>
          <p:cNvPr id="24" name="Slide Number Placeholder 28"/>
          <p:cNvSpPr>
            <a:spLocks noGrp="1"/>
          </p:cNvSpPr>
          <p:nvPr>
            <p:ph type="sldNum" sz="quarter" idx="12"/>
          </p:nvPr>
        </p:nvSpPr>
        <p:spPr bwMode="auto">
          <a:xfrm>
            <a:off x="1325563" y="4929188"/>
            <a:ext cx="609600" cy="517525"/>
          </a:xfrm>
        </p:spPr>
        <p:txBody>
          <a:bodyPr/>
          <a:lstStyle>
            <a:lvl1pPr>
              <a:defRPr/>
            </a:lvl1pPr>
          </a:lstStyle>
          <a:p>
            <a:pPr>
              <a:defRPr/>
            </a:pPr>
            <a:fld id="{FA481C3B-FC44-4AEE-B979-57E38CF85FBB}"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7BD76927-7784-4CDB-B4FA-F8B1AFD6393D}"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C7C6F60D-6E83-4FD2-8200-CB5AE36E8305}"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6"/>
          <p:cNvSpPr>
            <a:spLocks noGrp="1"/>
          </p:cNvSpPr>
          <p:nvPr>
            <p:ph type="dt" sz="half" idx="10"/>
          </p:nvPr>
        </p:nvSpPr>
        <p:spPr/>
        <p:txBody>
          <a:bodyPr rtlCol="0"/>
          <a:lstStyle>
            <a:lvl1pPr>
              <a:defRPr/>
            </a:lvl1pPr>
          </a:lstStyle>
          <a:p>
            <a:pPr>
              <a:defRPr/>
            </a:pPr>
            <a:endParaRPr lang="en-US"/>
          </a:p>
        </p:txBody>
      </p:sp>
      <p:sp>
        <p:nvSpPr>
          <p:cNvPr id="5" name="Slide Number Placeholder 8"/>
          <p:cNvSpPr>
            <a:spLocks noGrp="1"/>
          </p:cNvSpPr>
          <p:nvPr>
            <p:ph type="sldNum" sz="quarter" idx="11"/>
          </p:nvPr>
        </p:nvSpPr>
        <p:spPr/>
        <p:txBody>
          <a:bodyPr rtlCol="0"/>
          <a:lstStyle>
            <a:lvl1pPr>
              <a:defRPr/>
            </a:lvl1pPr>
          </a:lstStyle>
          <a:p>
            <a:pPr>
              <a:defRPr/>
            </a:pPr>
            <a:fld id="{98841D41-ADFD-4075-8AC7-F3A2BFE352F0}" type="slidenum">
              <a:rPr lang="en-US" smtClean="0"/>
              <a:pPr>
                <a:defRPr/>
              </a:pPr>
              <a:t>‹#›</a:t>
            </a:fld>
            <a:endParaRPr lang="en-US"/>
          </a:p>
        </p:txBody>
      </p:sp>
      <p:sp>
        <p:nvSpPr>
          <p:cNvPr id="6" name="Footer Placeholder 9"/>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Straight Connector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9" name="Straight Connector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 name="Straight Connector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Straight Connector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Straight Connector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Rectangle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Oval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Oval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Oval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Oval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Oval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Straight Connector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lang="en-US"/>
              <a:t>Click to edit Master title style</a:t>
            </a:r>
          </a:p>
        </p:txBody>
      </p:sp>
      <p:sp>
        <p:nvSpPr>
          <p:cNvPr id="3" name="Text Placeholder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20" name="Date Placeholder 3"/>
          <p:cNvSpPr>
            <a:spLocks noGrp="1"/>
          </p:cNvSpPr>
          <p:nvPr>
            <p:ph type="dt" sz="half" idx="10"/>
          </p:nvPr>
        </p:nvSpPr>
        <p:spPr bwMode="auto">
          <a:xfrm rot="5400000">
            <a:off x="7762875" y="1169988"/>
            <a:ext cx="2286000" cy="381000"/>
          </a:xfrm>
        </p:spPr>
        <p:txBody>
          <a:bodyPr/>
          <a:lstStyle>
            <a:lvl1pPr>
              <a:defRPr/>
            </a:lvl1pPr>
          </a:lstStyle>
          <a:p>
            <a:pPr>
              <a:defRPr/>
            </a:pPr>
            <a:endParaRPr lang="en-US"/>
          </a:p>
        </p:txBody>
      </p:sp>
      <p:sp>
        <p:nvSpPr>
          <p:cNvPr id="21" name="Footer Placeholder 4"/>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p>
        </p:txBody>
      </p:sp>
      <p:sp>
        <p:nvSpPr>
          <p:cNvPr id="22" name="Slide Number Placeholder 5"/>
          <p:cNvSpPr>
            <a:spLocks noGrp="1"/>
          </p:cNvSpPr>
          <p:nvPr>
            <p:ph type="sldNum" sz="quarter" idx="12"/>
          </p:nvPr>
        </p:nvSpPr>
        <p:spPr bwMode="auto">
          <a:xfrm>
            <a:off x="1339850" y="4929188"/>
            <a:ext cx="609600" cy="517525"/>
          </a:xfrm>
        </p:spPr>
        <p:txBody>
          <a:bodyPr/>
          <a:lstStyle>
            <a:lvl1pPr>
              <a:defRPr/>
            </a:lvl1pPr>
          </a:lstStyle>
          <a:p>
            <a:pPr>
              <a:defRPr/>
            </a:pPr>
            <a:fld id="{06B2CF85-8551-4395-AAD7-A50BCB86D186}"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457200" y="1600200"/>
            <a:ext cx="3657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270248" y="1600200"/>
            <a:ext cx="3657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AE99C224-B1B6-405D-A2DE-DDB3B7765B35}"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lstStyle>
            <a:lvl1pPr>
              <a:defRPr/>
            </a:lvl1pPr>
          </a:lstStyle>
          <a:p>
            <a:r>
              <a:rPr lang="en-US"/>
              <a:t>Click to edit Master title style</a:t>
            </a:r>
          </a:p>
        </p:txBody>
      </p:sp>
      <p:sp>
        <p:nvSpPr>
          <p:cNvPr id="11" name="Content Placeholder 10"/>
          <p:cNvSpPr>
            <a:spLocks noGrp="1"/>
          </p:cNvSpPr>
          <p:nvPr>
            <p:ph sz="quarter" idx="2"/>
          </p:nvPr>
        </p:nvSpPr>
        <p:spPr>
          <a:xfrm>
            <a:off x="457200" y="2362200"/>
            <a:ext cx="3657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4"/>
          </p:nvPr>
        </p:nvSpPr>
        <p:spPr>
          <a:xfrm>
            <a:off x="4371975" y="2362200"/>
            <a:ext cx="3657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a:t>Click to edit Master text styles</a:t>
            </a:r>
          </a:p>
        </p:txBody>
      </p:sp>
      <p:sp>
        <p:nvSpPr>
          <p:cNvPr id="7" name="Date Placeholder 13"/>
          <p:cNvSpPr>
            <a:spLocks noGrp="1"/>
          </p:cNvSpPr>
          <p:nvPr>
            <p:ph type="dt" sz="half" idx="10"/>
          </p:nvPr>
        </p:nvSpPr>
        <p:spPr/>
        <p:txBody>
          <a:bodyPr/>
          <a:lstStyle>
            <a:lvl1pPr>
              <a:defRPr/>
            </a:lvl1pPr>
          </a:lstStyle>
          <a:p>
            <a:pPr>
              <a:defRPr/>
            </a:pPr>
            <a:endParaRPr lang="en-US"/>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pPr>
              <a:defRPr/>
            </a:pPr>
            <a:fld id="{77FDFA4D-A56A-46CA-95A7-A72A61163CDD}"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5"/>
          <p:cNvSpPr>
            <a:spLocks noGrp="1"/>
          </p:cNvSpPr>
          <p:nvPr>
            <p:ph type="dt" sz="half" idx="10"/>
          </p:nvPr>
        </p:nvSpPr>
        <p:spPr/>
        <p:txBody>
          <a:bodyPr rtlCol="0"/>
          <a:lstStyle>
            <a:lvl1pPr>
              <a:defRPr/>
            </a:lvl1pPr>
          </a:lstStyle>
          <a:p>
            <a:pPr>
              <a:defRPr/>
            </a:pPr>
            <a:endParaRPr lang="en-US"/>
          </a:p>
        </p:txBody>
      </p:sp>
      <p:sp>
        <p:nvSpPr>
          <p:cNvPr id="4" name="Slide Number Placeholder 6"/>
          <p:cNvSpPr>
            <a:spLocks noGrp="1"/>
          </p:cNvSpPr>
          <p:nvPr>
            <p:ph type="sldNum" sz="quarter" idx="11"/>
          </p:nvPr>
        </p:nvSpPr>
        <p:spPr/>
        <p:txBody>
          <a:bodyPr rtlCol="0"/>
          <a:lstStyle>
            <a:lvl1pPr>
              <a:defRPr/>
            </a:lvl1pPr>
          </a:lstStyle>
          <a:p>
            <a:pPr>
              <a:defRPr/>
            </a:pPr>
            <a:fld id="{E1128AAF-1E8A-4E21-82C5-CC344EBA5051}" type="slidenum">
              <a:rPr lang="en-US" smtClean="0"/>
              <a:pPr>
                <a:defRPr/>
              </a:pPr>
              <a:t>‹#›</a:t>
            </a:fld>
            <a:endParaRPr lang="en-US"/>
          </a:p>
        </p:txBody>
      </p:sp>
      <p:sp>
        <p:nvSpPr>
          <p:cNvPr id="5" name="Footer Placeholder 7"/>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pPr>
              <a:defRPr/>
            </a:pPr>
            <a:fld id="{FC3900A4-B726-40A3-A325-74EE412D2B72}"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6" name="Straight Connector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7" name="Straight Connector 6"/>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8" name="Straight Connector 7"/>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9" name="Rectangle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Straight Connector 9"/>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Oval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le 1"/>
          <p:cNvSpPr>
            <a:spLocks noGrp="1"/>
          </p:cNvSpPr>
          <p:nvPr>
            <p:ph type="title"/>
          </p:nvPr>
        </p:nvSpPr>
        <p:spPr>
          <a:xfrm rot="5400000">
            <a:off x="3371850" y="3200400"/>
            <a:ext cx="6309360" cy="457200"/>
          </a:xfrm>
        </p:spPr>
        <p:txBody>
          <a:bodyPr/>
          <a:lstStyle>
            <a:lvl1pPr algn="l">
              <a:buNone/>
              <a:defRPr sz="2000" b="1" cap="small" baseline="0"/>
            </a:lvl1pPr>
          </a:lstStyle>
          <a:p>
            <a:r>
              <a:rPr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8" name="Content Placeholder 17"/>
          <p:cNvSpPr>
            <a:spLocks noGrp="1"/>
          </p:cNvSpPr>
          <p:nvPr>
            <p:ph sz="quarter" idx="1"/>
          </p:nvPr>
        </p:nvSpPr>
        <p:spPr>
          <a:xfrm>
            <a:off x="304800" y="274320"/>
            <a:ext cx="5638800" cy="63276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Date Placeholder 20"/>
          <p:cNvSpPr>
            <a:spLocks noGrp="1"/>
          </p:cNvSpPr>
          <p:nvPr>
            <p:ph type="dt" sz="half" idx="10"/>
          </p:nvPr>
        </p:nvSpPr>
        <p:spPr/>
        <p:txBody>
          <a:bodyPr rtlCol="0"/>
          <a:lstStyle>
            <a:lvl1pPr>
              <a:defRPr/>
            </a:lvl1pPr>
          </a:lstStyle>
          <a:p>
            <a:pPr>
              <a:defRPr/>
            </a:pPr>
            <a:endParaRPr lang="en-US"/>
          </a:p>
        </p:txBody>
      </p:sp>
      <p:sp>
        <p:nvSpPr>
          <p:cNvPr id="13" name="Slide Number Placeholder 21"/>
          <p:cNvSpPr>
            <a:spLocks noGrp="1"/>
          </p:cNvSpPr>
          <p:nvPr>
            <p:ph type="sldNum" sz="quarter" idx="11"/>
          </p:nvPr>
        </p:nvSpPr>
        <p:spPr/>
        <p:txBody>
          <a:bodyPr rtlCol="0"/>
          <a:lstStyle>
            <a:lvl1pPr>
              <a:defRPr/>
            </a:lvl1pPr>
          </a:lstStyle>
          <a:p>
            <a:pPr>
              <a:defRPr/>
            </a:pPr>
            <a:fld id="{D494C6F3-055D-4A6F-93E3-CE68F5925181}" type="slidenum">
              <a:rPr lang="en-US" smtClean="0"/>
              <a:pPr>
                <a:defRPr/>
              </a:pPr>
              <a:t>‹#›</a:t>
            </a:fld>
            <a:endParaRPr lang="en-US"/>
          </a:p>
        </p:txBody>
      </p:sp>
      <p:sp>
        <p:nvSpPr>
          <p:cNvPr id="14" name="Footer Placeholder 22"/>
          <p:cNvSpPr>
            <a:spLocks noGrp="1"/>
          </p:cNvSpPr>
          <p:nvPr>
            <p:ph type="ftr" sz="quarter" idx="12"/>
          </p:nvPr>
        </p:nvSpPr>
        <p:spPr/>
        <p:txBody>
          <a:bodyPr rtlCol="0"/>
          <a:lstStyle>
            <a:lvl1pPr>
              <a:defRPr/>
            </a:lvl1p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Oval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Straight Connector 6"/>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Rectangle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Straight Connector 8"/>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 name="Straight Connector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1" name="Straight Connector 10"/>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2" name="Title 1"/>
          <p:cNvSpPr>
            <a:spLocks noGrp="1"/>
          </p:cNvSpPr>
          <p:nvPr>
            <p:ph type="title"/>
          </p:nvPr>
        </p:nvSpPr>
        <p:spPr>
          <a:xfrm rot="5400000">
            <a:off x="3350133" y="3200400"/>
            <a:ext cx="6309360" cy="457200"/>
          </a:xfrm>
        </p:spPr>
        <p:txBody>
          <a:bodyPr/>
          <a:lstStyle>
            <a:lvl1pPr algn="l">
              <a:buNone/>
              <a:defRPr sz="2000" b="1"/>
            </a:lvl1pPr>
          </a:lstStyle>
          <a:p>
            <a:r>
              <a:rPr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en-US"/>
              <a:t>Click to edit Master text styles</a:t>
            </a:r>
          </a:p>
        </p:txBody>
      </p:sp>
      <p:sp>
        <p:nvSpPr>
          <p:cNvPr id="12" name="Date Placeholder 16"/>
          <p:cNvSpPr>
            <a:spLocks noGrp="1"/>
          </p:cNvSpPr>
          <p:nvPr>
            <p:ph type="dt" sz="half" idx="10"/>
          </p:nvPr>
        </p:nvSpPr>
        <p:spPr/>
        <p:txBody>
          <a:bodyPr rtlCol="0"/>
          <a:lstStyle>
            <a:lvl1pPr>
              <a:defRPr/>
            </a:lvl1pPr>
          </a:lstStyle>
          <a:p>
            <a:pPr>
              <a:defRPr/>
            </a:pPr>
            <a:endParaRPr lang="en-US"/>
          </a:p>
        </p:txBody>
      </p:sp>
      <p:sp>
        <p:nvSpPr>
          <p:cNvPr id="13" name="Slide Number Placeholder 17"/>
          <p:cNvSpPr>
            <a:spLocks noGrp="1"/>
          </p:cNvSpPr>
          <p:nvPr>
            <p:ph type="sldNum" sz="quarter" idx="11"/>
          </p:nvPr>
        </p:nvSpPr>
        <p:spPr/>
        <p:txBody>
          <a:bodyPr rtlCol="0"/>
          <a:lstStyle>
            <a:lvl1pPr>
              <a:defRPr/>
            </a:lvl1pPr>
          </a:lstStyle>
          <a:p>
            <a:pPr>
              <a:defRPr/>
            </a:pPr>
            <a:fld id="{F4E9DE43-0A02-44B4-965C-36E3FEF32848}" type="slidenum">
              <a:rPr lang="en-US" smtClean="0"/>
              <a:pPr>
                <a:defRPr/>
              </a:pPr>
              <a:t>‹#›</a:t>
            </a:fld>
            <a:endParaRPr lang="en-US"/>
          </a:p>
        </p:txBody>
      </p:sp>
      <p:sp>
        <p:nvSpPr>
          <p:cNvPr id="14" name="Footer Placeholder 20"/>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lang="en-US"/>
              <a:t>Click to edit Master title style</a:t>
            </a:r>
          </a:p>
        </p:txBody>
      </p:sp>
      <p:sp>
        <p:nvSpPr>
          <p:cNvPr id="1028" name="Text Placeholder 12"/>
          <p:cNvSpPr>
            <a:spLocks noGrp="1"/>
          </p:cNvSpPr>
          <p:nvPr>
            <p:ph type="body" idx="1"/>
          </p:nvPr>
        </p:nvSpPr>
        <p:spPr bwMode="auto">
          <a:xfrm>
            <a:off x="457200" y="1600200"/>
            <a:ext cx="7467600" cy="4873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Date Placeholder 13"/>
          <p:cNvSpPr>
            <a:spLocks noGrp="1"/>
          </p:cNvSpPr>
          <p:nvPr>
            <p:ph type="dt" sz="half" idx="2"/>
          </p:nvPr>
        </p:nvSpPr>
        <p:spPr>
          <a:xfrm rot="5400000">
            <a:off x="7589045" y="1081881"/>
            <a:ext cx="2011362" cy="384175"/>
          </a:xfrm>
          <a:prstGeom prst="rect">
            <a:avLst/>
          </a:prstGeom>
        </p:spPr>
        <p:txBody>
          <a:bodyPr vert="horz" anchor="ctr" anchorCtr="0"/>
          <a:lstStyle>
            <a:lvl1pPr algn="r" eaLnBrk="1" fontAlgn="auto" latinLnBrk="0" hangingPunct="1">
              <a:spcBef>
                <a:spcPts val="0"/>
              </a:spcBef>
              <a:spcAft>
                <a:spcPts val="0"/>
              </a:spcAft>
              <a:defRPr kumimoji="0" sz="1200">
                <a:solidFill>
                  <a:schemeClr val="tx2"/>
                </a:solidFill>
                <a:latin typeface="+mn-lt"/>
                <a:cs typeface="+mn-cs"/>
              </a:defRPr>
            </a:lvl1pPr>
          </a:lstStyle>
          <a:p>
            <a:pPr>
              <a:defRPr/>
            </a:pPr>
            <a:endParaRPr lang="en-US"/>
          </a:p>
        </p:txBody>
      </p:sp>
      <p:sp>
        <p:nvSpPr>
          <p:cNvPr id="3" name="Footer Placeholder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cs typeface="+mn-cs"/>
              </a:defRPr>
            </a:lvl1pPr>
          </a:lstStyle>
          <a:p>
            <a:pPr>
              <a:defRPr/>
            </a:pPr>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Oval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3" name="Slide Number Placeholder 22"/>
          <p:cNvSpPr>
            <a:spLocks noGrp="1"/>
          </p:cNvSpPr>
          <p:nvPr>
            <p:ph type="sldNum" sz="quarter" idx="4"/>
          </p:nvPr>
        </p:nvSpPr>
        <p:spPr>
          <a:xfrm>
            <a:off x="8129588" y="5734050"/>
            <a:ext cx="609600" cy="520700"/>
          </a:xfrm>
          <a:prstGeom prst="rect">
            <a:avLst/>
          </a:prstGeom>
        </p:spPr>
        <p:txBody>
          <a:bodyPr vert="horz" anchor="ctr"/>
          <a:lstStyle>
            <a:lvl1pPr algn="ctr" eaLnBrk="1" fontAlgn="auto" latinLnBrk="0" hangingPunct="1">
              <a:spcBef>
                <a:spcPts val="0"/>
              </a:spcBef>
              <a:spcAft>
                <a:spcPts val="0"/>
              </a:spcAft>
              <a:defRPr kumimoji="0" sz="1400" b="1">
                <a:solidFill>
                  <a:srgbClr val="FFFFFF"/>
                </a:solidFill>
                <a:latin typeface="+mn-lt"/>
                <a:cs typeface="+mn-cs"/>
              </a:defRPr>
            </a:lvl1pPr>
          </a:lstStyle>
          <a:p>
            <a:pPr>
              <a:defRPr/>
            </a:pPr>
            <a:fld id="{0DAB1505-F0F0-484E-86F4-57E0D3BE9476}"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txStyles>
    <p:titleStyle>
      <a:lvl1pPr algn="l" rtl="0" eaLnBrk="1" fontAlgn="base" hangingPunct="1">
        <a:spcBef>
          <a:spcPct val="0"/>
        </a:spcBef>
        <a:spcAft>
          <a:spcPct val="0"/>
        </a:spcAft>
        <a:defRPr sz="3000" kern="1200" cap="small">
          <a:solidFill>
            <a:schemeClr val="tx2"/>
          </a:solidFill>
          <a:latin typeface="+mj-lt"/>
          <a:ea typeface="+mj-ea"/>
          <a:cs typeface="+mj-cs"/>
        </a:defRPr>
      </a:lvl1pPr>
      <a:lvl2pPr algn="l" rtl="0" eaLnBrk="1" fontAlgn="base" hangingPunct="1">
        <a:spcBef>
          <a:spcPct val="0"/>
        </a:spcBef>
        <a:spcAft>
          <a:spcPct val="0"/>
        </a:spcAft>
        <a:defRPr sz="3000">
          <a:solidFill>
            <a:schemeClr val="tx2"/>
          </a:solidFill>
          <a:latin typeface="Franklin Gothic Medium" pitchFamily="34" charset="0"/>
        </a:defRPr>
      </a:lvl2pPr>
      <a:lvl3pPr algn="l" rtl="0" eaLnBrk="1" fontAlgn="base" hangingPunct="1">
        <a:spcBef>
          <a:spcPct val="0"/>
        </a:spcBef>
        <a:spcAft>
          <a:spcPct val="0"/>
        </a:spcAft>
        <a:defRPr sz="3000">
          <a:solidFill>
            <a:schemeClr val="tx2"/>
          </a:solidFill>
          <a:latin typeface="Franklin Gothic Medium" pitchFamily="34" charset="0"/>
        </a:defRPr>
      </a:lvl3pPr>
      <a:lvl4pPr algn="l" rtl="0" eaLnBrk="1" fontAlgn="base" hangingPunct="1">
        <a:spcBef>
          <a:spcPct val="0"/>
        </a:spcBef>
        <a:spcAft>
          <a:spcPct val="0"/>
        </a:spcAft>
        <a:defRPr sz="3000">
          <a:solidFill>
            <a:schemeClr val="tx2"/>
          </a:solidFill>
          <a:latin typeface="Franklin Gothic Medium" pitchFamily="34" charset="0"/>
        </a:defRPr>
      </a:lvl4pPr>
      <a:lvl5pPr algn="l" rtl="0" eaLnBrk="1" fontAlgn="base" hangingPunct="1">
        <a:spcBef>
          <a:spcPct val="0"/>
        </a:spcBef>
        <a:spcAft>
          <a:spcPct val="0"/>
        </a:spcAft>
        <a:defRPr sz="3000">
          <a:solidFill>
            <a:schemeClr val="tx2"/>
          </a:solidFill>
          <a:latin typeface="Franklin Gothic Medium" pitchFamily="34" charset="0"/>
        </a:defRPr>
      </a:lvl5pPr>
      <a:lvl6pPr marL="457200" algn="l" rtl="0" eaLnBrk="1" fontAlgn="base" hangingPunct="1">
        <a:spcBef>
          <a:spcPct val="0"/>
        </a:spcBef>
        <a:spcAft>
          <a:spcPct val="0"/>
        </a:spcAft>
        <a:defRPr sz="3000">
          <a:solidFill>
            <a:schemeClr val="tx2"/>
          </a:solidFill>
          <a:latin typeface="Franklin Gothic Medium" pitchFamily="34" charset="0"/>
        </a:defRPr>
      </a:lvl6pPr>
      <a:lvl7pPr marL="914400" algn="l" rtl="0" eaLnBrk="1" fontAlgn="base" hangingPunct="1">
        <a:spcBef>
          <a:spcPct val="0"/>
        </a:spcBef>
        <a:spcAft>
          <a:spcPct val="0"/>
        </a:spcAft>
        <a:defRPr sz="3000">
          <a:solidFill>
            <a:schemeClr val="tx2"/>
          </a:solidFill>
          <a:latin typeface="Franklin Gothic Medium" pitchFamily="34" charset="0"/>
        </a:defRPr>
      </a:lvl7pPr>
      <a:lvl8pPr marL="1371600" algn="l" rtl="0" eaLnBrk="1" fontAlgn="base" hangingPunct="1">
        <a:spcBef>
          <a:spcPct val="0"/>
        </a:spcBef>
        <a:spcAft>
          <a:spcPct val="0"/>
        </a:spcAft>
        <a:defRPr sz="3000">
          <a:solidFill>
            <a:schemeClr val="tx2"/>
          </a:solidFill>
          <a:latin typeface="Franklin Gothic Medium" pitchFamily="34" charset="0"/>
        </a:defRPr>
      </a:lvl8pPr>
      <a:lvl9pPr marL="1828800" algn="l" rtl="0" eaLnBrk="1" fontAlgn="base" hangingPunct="1">
        <a:spcBef>
          <a:spcPct val="0"/>
        </a:spcBef>
        <a:spcAft>
          <a:spcPct val="0"/>
        </a:spcAft>
        <a:defRPr sz="3000">
          <a:solidFill>
            <a:schemeClr val="tx2"/>
          </a:solidFill>
          <a:latin typeface="Franklin Gothic Medium" pitchFamily="34" charset="0"/>
        </a:defRPr>
      </a:lvl9pPr>
    </p:titleStyle>
    <p:bodyStyle>
      <a:lvl1pPr marL="273050" indent="-273050" algn="l" rtl="0" eaLnBrk="1" fontAlgn="base" hangingPunct="1">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1" fontAlgn="base" hangingPunct="1">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1" fontAlgn="base" hangingPunct="1">
        <a:spcBef>
          <a:spcPct val="20000"/>
        </a:spcBef>
        <a:spcAft>
          <a:spcPct val="0"/>
        </a:spcAft>
        <a:buClr>
          <a:srgbClr val="6FB833"/>
        </a:buClr>
        <a:buSzPct val="60000"/>
        <a:buFont typeface="Wingdings" pitchFamily="2" charset="2"/>
        <a:buChar char=""/>
        <a:defRPr kern="1200">
          <a:solidFill>
            <a:schemeClr val="tx1"/>
          </a:solidFill>
          <a:latin typeface="+mn-lt"/>
          <a:ea typeface="+mn-ea"/>
          <a:cs typeface="+mn-cs"/>
        </a:defRPr>
      </a:lvl3pPr>
      <a:lvl4pPr marL="1187450" indent="-182563" algn="l" rtl="0" eaLnBrk="1" fontAlgn="base" hangingPunct="1">
        <a:spcBef>
          <a:spcPct val="20000"/>
        </a:spcBef>
        <a:spcAft>
          <a:spcPct val="0"/>
        </a:spcAft>
        <a:buClr>
          <a:srgbClr val="C0E5AF"/>
        </a:buClr>
        <a:buSzPct val="60000"/>
        <a:buFont typeface="Wingdings" pitchFamily="2" charset="2"/>
        <a:buChar char=""/>
        <a:defRPr kern="1200">
          <a:solidFill>
            <a:schemeClr val="tx1"/>
          </a:solidFill>
          <a:latin typeface="+mn-lt"/>
          <a:ea typeface="+mn-ea"/>
          <a:cs typeface="+mn-cs"/>
        </a:defRPr>
      </a:lvl4pPr>
      <a:lvl5pPr marL="1462088" indent="-182563" algn="l" rtl="0" eaLnBrk="1" fontAlgn="base" hangingPunct="1">
        <a:spcBef>
          <a:spcPct val="20000"/>
        </a:spcBef>
        <a:spcAft>
          <a:spcPct val="0"/>
        </a:spcAft>
        <a:buClr>
          <a:srgbClr val="F3AABE"/>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hyperlink" Target="mailto:vadataadmin@vsdvalliance.org"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vsdvalliance.org/contact/"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286000" y="2819400"/>
            <a:ext cx="6172200" cy="2053590"/>
          </a:xfrm>
        </p:spPr>
        <p:txBody>
          <a:bodyPr>
            <a:normAutofit/>
          </a:bodyPr>
          <a:lstStyle/>
          <a:p>
            <a:pPr algn="ctr"/>
            <a:r>
              <a:rPr lang="en-US" sz="4800" dirty="0"/>
              <a:t>Overview of </a:t>
            </a:r>
            <a:r>
              <a:rPr lang="en-US" sz="4800" dirty="0" err="1"/>
              <a:t>VAdata</a:t>
            </a:r>
            <a:br>
              <a:rPr lang="en-US" sz="4800" dirty="0"/>
            </a:br>
            <a:endParaRPr lang="en-US" sz="4800" dirty="0"/>
          </a:p>
        </p:txBody>
      </p:sp>
      <p:sp>
        <p:nvSpPr>
          <p:cNvPr id="5" name="Text Placeholder 4"/>
          <p:cNvSpPr>
            <a:spLocks noGrp="1"/>
          </p:cNvSpPr>
          <p:nvPr>
            <p:ph type="body" idx="1"/>
          </p:nvPr>
        </p:nvSpPr>
        <p:spPr/>
        <p:txBody>
          <a:bodyPr/>
          <a:lstStyle/>
          <a:p>
            <a:r>
              <a:rPr lang="en-US" sz="2800" dirty="0"/>
              <a:t>Virginia’s Sexual and Domestic Violence Data Collection System</a:t>
            </a:r>
          </a:p>
        </p:txBody>
      </p:sp>
      <p:pic>
        <p:nvPicPr>
          <p:cNvPr id="6" name="Picture 12" descr="AAtif.TIF"/>
          <p:cNvPicPr>
            <a:picLocks noChangeAspect="1"/>
          </p:cNvPicPr>
          <p:nvPr/>
        </p:nvPicPr>
        <p:blipFill>
          <a:blip r:embed="rId2" cstate="print"/>
          <a:srcRect/>
          <a:stretch>
            <a:fillRect/>
          </a:stretch>
        </p:blipFill>
        <p:spPr bwMode="auto">
          <a:xfrm>
            <a:off x="6096000" y="228600"/>
            <a:ext cx="2667000" cy="180975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a:bodyPr>
          <a:lstStyle/>
          <a:p>
            <a:pPr eaLnBrk="1" hangingPunct="1">
              <a:defRPr/>
            </a:pPr>
            <a:r>
              <a:rPr lang="en-US" sz="4000" dirty="0"/>
              <a:t>How is </a:t>
            </a:r>
            <a:r>
              <a:rPr lang="en-US" sz="4000" dirty="0" err="1"/>
              <a:t>VAdata</a:t>
            </a:r>
            <a:r>
              <a:rPr lang="en-US" sz="4000" dirty="0"/>
              <a:t> used?</a:t>
            </a:r>
          </a:p>
        </p:txBody>
      </p:sp>
      <p:sp>
        <p:nvSpPr>
          <p:cNvPr id="9219" name="Rectangle 3"/>
          <p:cNvSpPr>
            <a:spLocks noGrp="1" noChangeArrowheads="1"/>
          </p:cNvSpPr>
          <p:nvPr>
            <p:ph sz="quarter" idx="1"/>
          </p:nvPr>
        </p:nvSpPr>
        <p:spPr>
          <a:xfrm>
            <a:off x="381000" y="1828800"/>
            <a:ext cx="7467600" cy="4187952"/>
          </a:xfrm>
        </p:spPr>
        <p:txBody>
          <a:bodyPr/>
          <a:lstStyle/>
          <a:p>
            <a:pPr>
              <a:defRPr/>
            </a:pPr>
            <a:r>
              <a:rPr lang="en-US" sz="3000" dirty="0" err="1"/>
              <a:t>VAdata</a:t>
            </a:r>
            <a:r>
              <a:rPr lang="en-US" sz="3000" dirty="0"/>
              <a:t> is the only data source in Virginia that describes the experiences of victims of sexual and domestic violence and the services that were provided to them by sexual and domestic violence agencies.</a:t>
            </a:r>
          </a:p>
          <a:p>
            <a:pPr>
              <a:defRPr/>
            </a:pPr>
            <a:endParaRPr lang="en-US" sz="3000" dirty="0"/>
          </a:p>
          <a:p>
            <a:pPr>
              <a:defRPr/>
            </a:pPr>
            <a:r>
              <a:rPr lang="en-US" sz="3000" dirty="0"/>
              <a:t>The data are provided through several different reports.</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a:bodyPr>
          <a:lstStyle/>
          <a:p>
            <a:pPr eaLnBrk="1" hangingPunct="1">
              <a:defRPr/>
            </a:pPr>
            <a:r>
              <a:rPr lang="en-US" sz="4000" dirty="0"/>
              <a:t>What information is collected?</a:t>
            </a:r>
          </a:p>
        </p:txBody>
      </p:sp>
      <p:sp>
        <p:nvSpPr>
          <p:cNvPr id="12291" name="Rectangle 3"/>
          <p:cNvSpPr>
            <a:spLocks noGrp="1" noChangeArrowheads="1"/>
          </p:cNvSpPr>
          <p:nvPr>
            <p:ph sz="quarter" idx="1"/>
          </p:nvPr>
        </p:nvSpPr>
        <p:spPr/>
        <p:txBody>
          <a:bodyPr>
            <a:normAutofit/>
          </a:bodyPr>
          <a:lstStyle/>
          <a:p>
            <a:pPr eaLnBrk="1" hangingPunct="1">
              <a:lnSpc>
                <a:spcPct val="90000"/>
              </a:lnSpc>
              <a:buFont typeface="Wingdings" pitchFamily="2" charset="2"/>
              <a:buNone/>
              <a:defRPr/>
            </a:pPr>
            <a:r>
              <a:rPr lang="en-US" sz="2800" b="1" dirty="0">
                <a:solidFill>
                  <a:srgbClr val="009900"/>
                </a:solidFill>
              </a:rPr>
              <a:t>There are </a:t>
            </a:r>
            <a:r>
              <a:rPr lang="en-US" sz="2800" b="1" dirty="0">
                <a:solidFill>
                  <a:schemeClr val="accent2"/>
                </a:solidFill>
              </a:rPr>
              <a:t>4</a:t>
            </a:r>
            <a:r>
              <a:rPr lang="en-US" sz="2800" b="1" dirty="0">
                <a:solidFill>
                  <a:srgbClr val="009900"/>
                </a:solidFill>
              </a:rPr>
              <a:t> primary areas of data collection in VAdata:</a:t>
            </a:r>
          </a:p>
          <a:p>
            <a:pPr lvl="1">
              <a:lnSpc>
                <a:spcPct val="90000"/>
              </a:lnSpc>
              <a:defRPr/>
            </a:pPr>
            <a:r>
              <a:rPr lang="en-US" sz="2500" b="1" u="sng" dirty="0">
                <a:solidFill>
                  <a:schemeClr val="accent2"/>
                </a:solidFill>
              </a:rPr>
              <a:t>Advocacy</a:t>
            </a:r>
            <a:r>
              <a:rPr lang="en-US" sz="2500" b="1" dirty="0"/>
              <a:t>: </a:t>
            </a:r>
            <a:r>
              <a:rPr lang="en-US" sz="2500" dirty="0"/>
              <a:t>This is information collected about every person who receives face-to-face services.</a:t>
            </a:r>
          </a:p>
          <a:p>
            <a:pPr lvl="1">
              <a:lnSpc>
                <a:spcPct val="90000"/>
              </a:lnSpc>
              <a:defRPr/>
            </a:pPr>
            <a:r>
              <a:rPr lang="en-US" sz="2500" b="1" u="sng" dirty="0">
                <a:solidFill>
                  <a:schemeClr val="accent2"/>
                </a:solidFill>
              </a:rPr>
              <a:t>Hotline</a:t>
            </a:r>
            <a:r>
              <a:rPr lang="en-US" sz="2500" b="1" dirty="0"/>
              <a:t>: </a:t>
            </a:r>
            <a:r>
              <a:rPr lang="en-US" sz="2500" dirty="0"/>
              <a:t>This is information collected about every hotline call.</a:t>
            </a:r>
          </a:p>
          <a:p>
            <a:pPr lvl="1">
              <a:lnSpc>
                <a:spcPct val="90000"/>
              </a:lnSpc>
              <a:defRPr/>
            </a:pPr>
            <a:r>
              <a:rPr lang="en-US" sz="2500" b="1" u="sng" dirty="0">
                <a:solidFill>
                  <a:schemeClr val="accent2"/>
                </a:solidFill>
              </a:rPr>
              <a:t>Community Engagement Activities</a:t>
            </a:r>
            <a:r>
              <a:rPr lang="en-US" sz="2500" b="1" dirty="0"/>
              <a:t>: </a:t>
            </a:r>
            <a:r>
              <a:rPr lang="en-US" sz="2500" dirty="0"/>
              <a:t>This documents information on activities, such as public awareness, educational programming, training, and community collaborations </a:t>
            </a:r>
          </a:p>
          <a:p>
            <a:pPr lvl="1">
              <a:lnSpc>
                <a:spcPct val="90000"/>
              </a:lnSpc>
              <a:defRPr/>
            </a:pPr>
            <a:r>
              <a:rPr lang="en-US" sz="2500" b="1" u="sng" dirty="0">
                <a:solidFill>
                  <a:schemeClr val="accent2"/>
                </a:solidFill>
              </a:rPr>
              <a:t>Prevention</a:t>
            </a:r>
            <a:r>
              <a:rPr lang="en-US" sz="2500" dirty="0"/>
              <a:t> – this tracks agency-based primary prevention strategies and programs</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274638"/>
            <a:ext cx="8305800" cy="1143000"/>
          </a:xfrm>
        </p:spPr>
        <p:txBody>
          <a:bodyPr>
            <a:noAutofit/>
          </a:bodyPr>
          <a:lstStyle/>
          <a:p>
            <a:pPr eaLnBrk="1" hangingPunct="1">
              <a:defRPr/>
            </a:pPr>
            <a:r>
              <a:rPr lang="en-US" sz="4000" dirty="0"/>
              <a:t>What reports does </a:t>
            </a:r>
            <a:r>
              <a:rPr lang="en-US" sz="4000" dirty="0" err="1"/>
              <a:t>VAdata</a:t>
            </a:r>
            <a:r>
              <a:rPr lang="en-US" sz="4000" dirty="0"/>
              <a:t> Generate?</a:t>
            </a:r>
          </a:p>
        </p:txBody>
      </p:sp>
      <p:sp>
        <p:nvSpPr>
          <p:cNvPr id="10243" name="Rectangle 3"/>
          <p:cNvSpPr>
            <a:spLocks noGrp="1" noChangeArrowheads="1"/>
          </p:cNvSpPr>
          <p:nvPr>
            <p:ph sz="quarter" idx="1"/>
          </p:nvPr>
        </p:nvSpPr>
        <p:spPr/>
        <p:txBody>
          <a:bodyPr>
            <a:normAutofit fontScale="77500" lnSpcReduction="20000"/>
          </a:bodyPr>
          <a:lstStyle/>
          <a:p>
            <a:pPr eaLnBrk="1" hangingPunct="1">
              <a:buFont typeface="Wingdings" pitchFamily="2" charset="2"/>
              <a:buNone/>
              <a:defRPr/>
            </a:pPr>
            <a:r>
              <a:rPr lang="en-US" sz="2800" b="1" dirty="0">
                <a:solidFill>
                  <a:srgbClr val="009900"/>
                </a:solidFill>
              </a:rPr>
              <a:t>Reports for Funders:</a:t>
            </a:r>
          </a:p>
          <a:p>
            <a:pPr lvl="1">
              <a:defRPr/>
            </a:pPr>
            <a:r>
              <a:rPr lang="en-US" sz="2500" dirty="0"/>
              <a:t>The </a:t>
            </a:r>
            <a:r>
              <a:rPr lang="en-US" sz="2500" b="1" dirty="0">
                <a:solidFill>
                  <a:schemeClr val="accent2"/>
                </a:solidFill>
              </a:rPr>
              <a:t>VDSS report</a:t>
            </a:r>
            <a:r>
              <a:rPr lang="en-US" sz="2500" dirty="0">
                <a:solidFill>
                  <a:schemeClr val="accent2"/>
                </a:solidFill>
              </a:rPr>
              <a:t> </a:t>
            </a:r>
            <a:r>
              <a:rPr lang="en-US" sz="2500" dirty="0"/>
              <a:t>describes domestic violence agency services and the victims those agencies serve.</a:t>
            </a:r>
          </a:p>
          <a:p>
            <a:pPr lvl="1">
              <a:defRPr/>
            </a:pPr>
            <a:r>
              <a:rPr lang="en-US" altLang="en-US" sz="2500" dirty="0"/>
              <a:t>The </a:t>
            </a:r>
            <a:r>
              <a:rPr lang="en-US" altLang="en-US" sz="2500" b="1" dirty="0">
                <a:solidFill>
                  <a:schemeClr val="accent2"/>
                </a:solidFill>
              </a:rPr>
              <a:t>VDSS Outcomes report</a:t>
            </a:r>
            <a:r>
              <a:rPr lang="en-US" altLang="en-US" sz="2500" dirty="0">
                <a:solidFill>
                  <a:schemeClr val="accent2"/>
                </a:solidFill>
              </a:rPr>
              <a:t> </a:t>
            </a:r>
            <a:r>
              <a:rPr lang="en-US" altLang="en-US" sz="2500" dirty="0"/>
              <a:t>provides a provides a summary of selected data from the Documenting our Work surveys and from the Community Engagement form.</a:t>
            </a:r>
            <a:endParaRPr lang="en-US" sz="2500" dirty="0"/>
          </a:p>
          <a:p>
            <a:pPr lvl="1">
              <a:defRPr/>
            </a:pPr>
            <a:r>
              <a:rPr lang="en-US" sz="2500" dirty="0"/>
              <a:t>The </a:t>
            </a:r>
            <a:r>
              <a:rPr lang="en-US" sz="2500" b="1" dirty="0">
                <a:solidFill>
                  <a:schemeClr val="accent2"/>
                </a:solidFill>
              </a:rPr>
              <a:t>DCJS - VSGP report </a:t>
            </a:r>
            <a:r>
              <a:rPr lang="en-US" sz="2500" dirty="0"/>
              <a:t>describes sexual and domestic violence and human trafficking services and the victims those agencies serve. </a:t>
            </a:r>
          </a:p>
          <a:p>
            <a:pPr lvl="1">
              <a:defRPr/>
            </a:pPr>
            <a:r>
              <a:rPr lang="en-US" sz="2500" dirty="0"/>
              <a:t>The </a:t>
            </a:r>
            <a:r>
              <a:rPr lang="en-US" sz="2500" b="1" dirty="0">
                <a:solidFill>
                  <a:schemeClr val="accent2"/>
                </a:solidFill>
              </a:rPr>
              <a:t>VSTOP</a:t>
            </a:r>
            <a:r>
              <a:rPr lang="en-US" sz="2500" dirty="0"/>
              <a:t> and </a:t>
            </a:r>
            <a:r>
              <a:rPr lang="en-US" sz="2500" b="1" dirty="0">
                <a:solidFill>
                  <a:schemeClr val="accent2"/>
                </a:solidFill>
              </a:rPr>
              <a:t>Victim Fund (VFUND) reports </a:t>
            </a:r>
            <a:r>
              <a:rPr lang="en-US" sz="2500" dirty="0"/>
              <a:t>compile data on the victim services and training events funded by VSTOP and/or Victim Fund grants. </a:t>
            </a:r>
          </a:p>
          <a:p>
            <a:pPr lvl="1">
              <a:defRPr/>
            </a:pPr>
            <a:r>
              <a:rPr lang="en-US" sz="2500" dirty="0"/>
              <a:t>The </a:t>
            </a:r>
            <a:r>
              <a:rPr lang="en-US" sz="2500" b="1" dirty="0">
                <a:solidFill>
                  <a:schemeClr val="accent2"/>
                </a:solidFill>
              </a:rPr>
              <a:t>Housing Stabilization reports </a:t>
            </a:r>
            <a:r>
              <a:rPr lang="en-US" sz="2500" dirty="0"/>
              <a:t>are general reports published for the Virginia Department of Housing and Community Development (DHCD), Housing and Urban Development (HUD, a federal program), and Emergency Services Grant program (also a federal program, often administered by cities). The HMIS CAPER and APR report are available to HMIS-enabled agencies.</a:t>
            </a:r>
          </a:p>
          <a:p>
            <a:pPr eaLnBrk="1" hangingPunct="1">
              <a:buFont typeface="Wingdings" pitchFamily="2" charset="2"/>
              <a:buNone/>
              <a:defRPr/>
            </a:pPr>
            <a:endParaRPr lang="en-US" sz="2800" dirty="0"/>
          </a:p>
          <a:p>
            <a:pPr eaLnBrk="1" hangingPunct="1">
              <a:buFont typeface="Wingdings" pitchFamily="2" charset="2"/>
              <a:buNone/>
              <a:defRPr/>
            </a:pPr>
            <a:endParaRPr lang="en-US" sz="2800" dirty="0"/>
          </a:p>
          <a:p>
            <a:pPr eaLnBrk="1" hangingPunct="1">
              <a:buFont typeface="Wingdings" pitchFamily="2" charset="2"/>
              <a:buNone/>
              <a:defRPr/>
            </a:pPr>
            <a:endParaRPr lang="en-US" sz="2800" dirty="0"/>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noAutofit/>
          </a:bodyPr>
          <a:lstStyle/>
          <a:p>
            <a:r>
              <a:rPr lang="en-US" sz="4000" dirty="0"/>
              <a:t>What reports does </a:t>
            </a:r>
            <a:r>
              <a:rPr lang="en-US" sz="4000" dirty="0" err="1"/>
              <a:t>VAdata</a:t>
            </a:r>
            <a:r>
              <a:rPr lang="en-US" sz="4000" dirty="0"/>
              <a:t> Generate?</a:t>
            </a:r>
          </a:p>
        </p:txBody>
      </p:sp>
      <p:sp>
        <p:nvSpPr>
          <p:cNvPr id="3" name="Content Placeholder 2"/>
          <p:cNvSpPr>
            <a:spLocks noGrp="1"/>
          </p:cNvSpPr>
          <p:nvPr>
            <p:ph sz="quarter" idx="1"/>
          </p:nvPr>
        </p:nvSpPr>
        <p:spPr/>
        <p:txBody>
          <a:bodyPr/>
          <a:lstStyle/>
          <a:p>
            <a:pPr marL="0" indent="0">
              <a:buNone/>
            </a:pPr>
            <a:r>
              <a:rPr lang="en-US" b="1" dirty="0">
                <a:solidFill>
                  <a:srgbClr val="009900"/>
                </a:solidFill>
              </a:rPr>
              <a:t>Reports for SDVAs:</a:t>
            </a:r>
          </a:p>
          <a:p>
            <a:pPr marL="0" indent="0">
              <a:buNone/>
            </a:pPr>
            <a:endParaRPr lang="en-US" sz="1050" b="1" dirty="0">
              <a:solidFill>
                <a:srgbClr val="009900"/>
              </a:solidFill>
            </a:endParaRPr>
          </a:p>
          <a:p>
            <a:pPr>
              <a:spcBef>
                <a:spcPts val="0"/>
              </a:spcBef>
            </a:pPr>
            <a:r>
              <a:rPr lang="en-US" sz="2100" dirty="0"/>
              <a:t>The </a:t>
            </a:r>
            <a:r>
              <a:rPr lang="en-US" sz="2100" b="1" dirty="0">
                <a:solidFill>
                  <a:schemeClr val="accent2"/>
                </a:solidFill>
              </a:rPr>
              <a:t>Advocacy Data report </a:t>
            </a:r>
            <a:r>
              <a:rPr lang="en-US" sz="2100" dirty="0"/>
              <a:t>provides comprehensive aggregated data from everything entered via the advocacy form.</a:t>
            </a:r>
          </a:p>
          <a:p>
            <a:pPr>
              <a:spcBef>
                <a:spcPts val="0"/>
              </a:spcBef>
            </a:pPr>
            <a:r>
              <a:rPr lang="en-US" sz="2100" dirty="0"/>
              <a:t>The </a:t>
            </a:r>
            <a:r>
              <a:rPr lang="en-US" sz="2100" b="1" dirty="0">
                <a:solidFill>
                  <a:schemeClr val="accent2"/>
                </a:solidFill>
              </a:rPr>
              <a:t>Community Engagement report </a:t>
            </a:r>
            <a:r>
              <a:rPr lang="en-US" sz="2100" dirty="0"/>
              <a:t>provides an overview of all community engagement activities, such as public awareness, educational programming, training, and community collaboration. </a:t>
            </a:r>
          </a:p>
          <a:p>
            <a:pPr>
              <a:spcBef>
                <a:spcPts val="0"/>
              </a:spcBef>
            </a:pPr>
            <a:r>
              <a:rPr lang="en-US" sz="2100" dirty="0"/>
              <a:t>The </a:t>
            </a:r>
            <a:r>
              <a:rPr lang="en-US" sz="2100" b="1" dirty="0">
                <a:solidFill>
                  <a:schemeClr val="accent2"/>
                </a:solidFill>
              </a:rPr>
              <a:t>DOW reports (Community Services and Shelter) </a:t>
            </a:r>
            <a:r>
              <a:rPr lang="en-US" sz="2100" dirty="0"/>
              <a:t>provide a summary of the feedback offered by survivors who completed the Documenting Our Work surveys. </a:t>
            </a:r>
          </a:p>
          <a:p>
            <a:pPr>
              <a:spcBef>
                <a:spcPts val="0"/>
              </a:spcBef>
            </a:pPr>
            <a:r>
              <a:rPr lang="en-US" sz="2100" dirty="0"/>
              <a:t>The </a:t>
            </a:r>
            <a:r>
              <a:rPr lang="en-US" sz="2100" b="1" dirty="0">
                <a:solidFill>
                  <a:schemeClr val="accent2"/>
                </a:solidFill>
              </a:rPr>
              <a:t>Local Agency reports (DV, SV, and Dual) </a:t>
            </a:r>
            <a:r>
              <a:rPr lang="en-US" sz="2100" dirty="0"/>
              <a:t>provide an overview of all advocacy data separated by SV survivors, DV survivors, and a deduplicated count of those who’ve experienced both SV and DV. </a:t>
            </a:r>
          </a:p>
          <a:p>
            <a:endParaRPr lang="en-US" dirty="0"/>
          </a:p>
          <a:p>
            <a:endParaRPr lang="en-US" dirty="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3" name="Rectangle 3"/>
          <p:cNvSpPr>
            <a:spLocks noGrp="1" noChangeArrowheads="1"/>
          </p:cNvSpPr>
          <p:nvPr>
            <p:ph sz="quarter" idx="1"/>
          </p:nvPr>
        </p:nvSpPr>
        <p:spPr/>
        <p:txBody>
          <a:bodyPr>
            <a:normAutofit fontScale="92500" lnSpcReduction="20000"/>
          </a:bodyPr>
          <a:lstStyle/>
          <a:p>
            <a:pPr marL="0" indent="0">
              <a:buNone/>
              <a:defRPr/>
            </a:pPr>
            <a:r>
              <a:rPr lang="en-US" sz="2600" b="1" dirty="0">
                <a:solidFill>
                  <a:srgbClr val="009900"/>
                </a:solidFill>
              </a:rPr>
              <a:t>More Reports for SDVAs:</a:t>
            </a:r>
            <a:endParaRPr lang="en-US" sz="2600" dirty="0"/>
          </a:p>
          <a:p>
            <a:pPr>
              <a:defRPr/>
            </a:pPr>
            <a:endParaRPr lang="en-US" sz="1100" dirty="0"/>
          </a:p>
          <a:p>
            <a:pPr>
              <a:defRPr/>
            </a:pPr>
            <a:r>
              <a:rPr lang="en-US" dirty="0"/>
              <a:t>The </a:t>
            </a:r>
            <a:r>
              <a:rPr lang="en-US" b="1" dirty="0">
                <a:solidFill>
                  <a:schemeClr val="accent2"/>
                </a:solidFill>
              </a:rPr>
              <a:t>Hotline Data report </a:t>
            </a:r>
            <a:r>
              <a:rPr lang="en-US" dirty="0"/>
              <a:t>provides a comprehensive aggregated from all the data entered via the hotline form.</a:t>
            </a:r>
          </a:p>
          <a:p>
            <a:pPr>
              <a:defRPr/>
            </a:pPr>
            <a:r>
              <a:rPr lang="en-US" dirty="0"/>
              <a:t>The </a:t>
            </a:r>
            <a:r>
              <a:rPr lang="en-US" b="1" dirty="0">
                <a:solidFill>
                  <a:schemeClr val="accent2"/>
                </a:solidFill>
              </a:rPr>
              <a:t>Sexual Assault Services report</a:t>
            </a:r>
            <a:r>
              <a:rPr lang="en-US" dirty="0">
                <a:solidFill>
                  <a:schemeClr val="accent2"/>
                </a:solidFill>
              </a:rPr>
              <a:t> </a:t>
            </a:r>
            <a:r>
              <a:rPr lang="en-US" dirty="0"/>
              <a:t>provides an overview of all sexual assault services provided to survivors by your agency formatted similarly to the VDSS report.</a:t>
            </a:r>
          </a:p>
          <a:p>
            <a:pPr>
              <a:defRPr/>
            </a:pPr>
            <a:r>
              <a:rPr lang="en-US" dirty="0"/>
              <a:t>The </a:t>
            </a:r>
            <a:r>
              <a:rPr lang="en-US" b="1" dirty="0">
                <a:solidFill>
                  <a:schemeClr val="accent2"/>
                </a:solidFill>
              </a:rPr>
              <a:t>Summary Report by Staff </a:t>
            </a:r>
            <a:r>
              <a:rPr lang="en-US" dirty="0"/>
              <a:t>provides a brief summary of services and hours of service provided by each staff to survivors.</a:t>
            </a:r>
          </a:p>
          <a:p>
            <a:pPr>
              <a:defRPr/>
            </a:pPr>
            <a:r>
              <a:rPr lang="en-US" dirty="0"/>
              <a:t>The </a:t>
            </a:r>
            <a:r>
              <a:rPr lang="en-US" b="1" dirty="0">
                <a:solidFill>
                  <a:schemeClr val="accent2"/>
                </a:solidFill>
              </a:rPr>
              <a:t>Report by Participant Code report</a:t>
            </a:r>
            <a:r>
              <a:rPr lang="en-US" dirty="0">
                <a:solidFill>
                  <a:schemeClr val="accent2"/>
                </a:solidFill>
              </a:rPr>
              <a:t> </a:t>
            </a:r>
            <a:r>
              <a:rPr lang="en-US" dirty="0"/>
              <a:t>details the services provided to one individual over a period of time. </a:t>
            </a:r>
          </a:p>
          <a:p>
            <a:pPr>
              <a:defRPr/>
            </a:pPr>
            <a:r>
              <a:rPr lang="en-US" dirty="0"/>
              <a:t>The </a:t>
            </a:r>
            <a:r>
              <a:rPr lang="en-US" b="1" dirty="0">
                <a:solidFill>
                  <a:schemeClr val="accent2"/>
                </a:solidFill>
              </a:rPr>
              <a:t>Local Prevention Report </a:t>
            </a:r>
            <a:r>
              <a:rPr lang="en-US" dirty="0"/>
              <a:t>details the number, locations, and types of prevention strategies an agency has either in progress or completed</a:t>
            </a:r>
          </a:p>
        </p:txBody>
      </p:sp>
      <p:sp>
        <p:nvSpPr>
          <p:cNvPr id="5" name="Title 1"/>
          <p:cNvSpPr>
            <a:spLocks noGrp="1"/>
          </p:cNvSpPr>
          <p:nvPr>
            <p:ph type="title"/>
          </p:nvPr>
        </p:nvSpPr>
        <p:spPr>
          <a:xfrm>
            <a:off x="457200" y="274638"/>
            <a:ext cx="8153400" cy="1143000"/>
          </a:xfrm>
        </p:spPr>
        <p:txBody>
          <a:bodyPr>
            <a:noAutofit/>
          </a:bodyPr>
          <a:lstStyle/>
          <a:p>
            <a:r>
              <a:rPr lang="en-US" sz="4000" dirty="0"/>
              <a:t>What reports does </a:t>
            </a:r>
            <a:r>
              <a:rPr lang="en-US" sz="4000" dirty="0" err="1"/>
              <a:t>VAdata</a:t>
            </a:r>
            <a:r>
              <a:rPr lang="en-US" sz="4000" dirty="0"/>
              <a:t> Generate?</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153400" cy="1143000"/>
          </a:xfrm>
        </p:spPr>
        <p:txBody>
          <a:bodyPr>
            <a:noAutofit/>
          </a:bodyPr>
          <a:lstStyle/>
          <a:p>
            <a:r>
              <a:rPr lang="en-US" sz="4000" dirty="0"/>
              <a:t>What reports does </a:t>
            </a:r>
            <a:r>
              <a:rPr lang="en-US" sz="4000" dirty="0" err="1"/>
              <a:t>VAdata</a:t>
            </a:r>
            <a:r>
              <a:rPr lang="en-US" sz="4000" dirty="0"/>
              <a:t> Generate?</a:t>
            </a:r>
          </a:p>
        </p:txBody>
      </p:sp>
      <p:sp>
        <p:nvSpPr>
          <p:cNvPr id="3" name="Content Placeholder 2"/>
          <p:cNvSpPr>
            <a:spLocks noGrp="1"/>
          </p:cNvSpPr>
          <p:nvPr>
            <p:ph sz="quarter" idx="1"/>
          </p:nvPr>
        </p:nvSpPr>
        <p:spPr/>
        <p:txBody>
          <a:bodyPr/>
          <a:lstStyle/>
          <a:p>
            <a:pPr>
              <a:buNone/>
            </a:pPr>
            <a:r>
              <a:rPr lang="en-US" sz="2800" b="1" dirty="0">
                <a:solidFill>
                  <a:srgbClr val="009900"/>
                </a:solidFill>
              </a:rPr>
              <a:t>Statewide Reports:</a:t>
            </a:r>
          </a:p>
          <a:p>
            <a:r>
              <a:rPr lang="en-US" sz="2600" dirty="0"/>
              <a:t>VAdata produces 3 aggregate statewide reports for the general public</a:t>
            </a:r>
          </a:p>
          <a:p>
            <a:pPr lvl="1"/>
            <a:r>
              <a:rPr lang="en-US" sz="2300" b="1" dirty="0"/>
              <a:t>Sexual violence services</a:t>
            </a:r>
            <a:r>
              <a:rPr lang="en-US" sz="2300" dirty="0"/>
              <a:t> </a:t>
            </a:r>
          </a:p>
          <a:p>
            <a:pPr lvl="1"/>
            <a:r>
              <a:rPr lang="en-US" sz="2300" b="1" dirty="0"/>
              <a:t>Domestic violence services</a:t>
            </a:r>
          </a:p>
          <a:p>
            <a:pPr lvl="1"/>
            <a:r>
              <a:rPr lang="en-US" sz="2300" b="1" dirty="0"/>
              <a:t>Prevention strategies</a:t>
            </a:r>
            <a:endParaRPr lang="en-US" sz="23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defRPr/>
            </a:pPr>
            <a:r>
              <a:rPr lang="en-US" sz="4000" dirty="0"/>
              <a:t>What else is on the VAdata site?</a:t>
            </a:r>
          </a:p>
        </p:txBody>
      </p:sp>
      <p:sp>
        <p:nvSpPr>
          <p:cNvPr id="13315" name="Rectangle 3"/>
          <p:cNvSpPr>
            <a:spLocks noGrp="1" noChangeArrowheads="1"/>
          </p:cNvSpPr>
          <p:nvPr>
            <p:ph sz="quarter" idx="1"/>
          </p:nvPr>
        </p:nvSpPr>
        <p:spPr/>
        <p:txBody>
          <a:bodyPr/>
          <a:lstStyle/>
          <a:p>
            <a:pPr eaLnBrk="1" hangingPunct="1">
              <a:buFont typeface="Wingdings" pitchFamily="2" charset="2"/>
              <a:buNone/>
              <a:defRPr/>
            </a:pPr>
            <a:r>
              <a:rPr lang="en-US" b="1" dirty="0">
                <a:solidFill>
                  <a:srgbClr val="009900"/>
                </a:solidFill>
              </a:rPr>
              <a:t>There are a number of Tools on the VAdata Main Menu:</a:t>
            </a:r>
          </a:p>
          <a:p>
            <a:pPr lvl="1">
              <a:lnSpc>
                <a:spcPct val="150000"/>
              </a:lnSpc>
              <a:defRPr/>
            </a:pPr>
            <a:r>
              <a:rPr lang="en-US" sz="2400" dirty="0"/>
              <a:t>Comments and Suggestions</a:t>
            </a:r>
          </a:p>
          <a:p>
            <a:pPr lvl="1">
              <a:lnSpc>
                <a:spcPct val="150000"/>
              </a:lnSpc>
              <a:defRPr/>
            </a:pPr>
            <a:r>
              <a:rPr lang="en-US" sz="2400" dirty="0"/>
              <a:t>Forms, Printable</a:t>
            </a:r>
          </a:p>
          <a:p>
            <a:pPr lvl="1">
              <a:lnSpc>
                <a:spcPct val="150000"/>
              </a:lnSpc>
              <a:defRPr/>
            </a:pPr>
            <a:r>
              <a:rPr lang="en-US" sz="2400" dirty="0"/>
              <a:t>Locality Selections</a:t>
            </a:r>
          </a:p>
          <a:p>
            <a:pPr lvl="1">
              <a:lnSpc>
                <a:spcPct val="150000"/>
              </a:lnSpc>
              <a:defRPr/>
            </a:pPr>
            <a:r>
              <a:rPr lang="en-US" sz="2400" dirty="0"/>
              <a:t>Manage Staff</a:t>
            </a:r>
          </a:p>
          <a:p>
            <a:pPr lvl="1">
              <a:lnSpc>
                <a:spcPct val="150000"/>
              </a:lnSpc>
              <a:defRPr/>
            </a:pPr>
            <a:r>
              <a:rPr lang="en-US" sz="2400" dirty="0"/>
              <a:t>Important News &amp; Updates</a:t>
            </a:r>
          </a:p>
          <a:p>
            <a:pPr lvl="1">
              <a:lnSpc>
                <a:spcPct val="150000"/>
              </a:lnSpc>
              <a:defRPr/>
            </a:pPr>
            <a:r>
              <a:rPr lang="en-US" sz="2400" dirty="0"/>
              <a:t>Training Modules</a:t>
            </a:r>
          </a:p>
          <a:p>
            <a:pPr lvl="1">
              <a:lnSpc>
                <a:spcPct val="150000"/>
              </a:lnSpc>
              <a:defRPr/>
            </a:pPr>
            <a:r>
              <a:rPr lang="en-US" sz="2400" dirty="0"/>
              <a:t>CSV Exports</a:t>
            </a:r>
          </a:p>
          <a:p>
            <a:pPr eaLnBrk="1" hangingPunct="1">
              <a:defRPr/>
            </a:pPr>
            <a:endParaRPr lang="en-US" sz="2800" dirty="0"/>
          </a:p>
        </p:txBody>
      </p:sp>
      <p:pic>
        <p:nvPicPr>
          <p:cNvPr id="3" name="Picture 2">
            <a:extLst>
              <a:ext uri="{FF2B5EF4-FFF2-40B4-BE49-F238E27FC236}">
                <a16:creationId xmlns:a16="http://schemas.microsoft.com/office/drawing/2014/main" id="{8513402D-11C4-4096-903D-529123945A54}"/>
              </a:ext>
            </a:extLst>
          </p:cNvPr>
          <p:cNvPicPr>
            <a:picLocks noChangeAspect="1"/>
          </p:cNvPicPr>
          <p:nvPr/>
        </p:nvPicPr>
        <p:blipFill>
          <a:blip r:embed="rId3"/>
          <a:stretch>
            <a:fillRect/>
          </a:stretch>
        </p:blipFill>
        <p:spPr>
          <a:xfrm>
            <a:off x="5692973" y="2036023"/>
            <a:ext cx="2231827" cy="4648200"/>
          </a:xfrm>
          <a:prstGeom prst="rect">
            <a:avLst/>
          </a:prstGeom>
          <a:effectLst>
            <a:outerShdw blurRad="50800" dist="38100" dir="18900000" algn="bl" rotWithShape="0">
              <a:prstClr val="black">
                <a:alpha val="40000"/>
              </a:prstClr>
            </a:outerShdw>
          </a:effectLst>
        </p:spPr>
      </p:pic>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normAutofit/>
          </a:bodyPr>
          <a:lstStyle/>
          <a:p>
            <a:pPr eaLnBrk="1" hangingPunct="1">
              <a:defRPr/>
            </a:pPr>
            <a:r>
              <a:rPr lang="en-US" sz="4000" dirty="0"/>
              <a:t>Forms, Printable</a:t>
            </a:r>
          </a:p>
        </p:txBody>
      </p:sp>
      <p:sp>
        <p:nvSpPr>
          <p:cNvPr id="15363" name="Rectangle 3"/>
          <p:cNvSpPr>
            <a:spLocks noGrp="1" noChangeArrowheads="1"/>
          </p:cNvSpPr>
          <p:nvPr>
            <p:ph sz="quarter" idx="1"/>
          </p:nvPr>
        </p:nvSpPr>
        <p:spPr>
          <a:xfrm>
            <a:off x="457200" y="1524000"/>
            <a:ext cx="7467600" cy="4873752"/>
          </a:xfrm>
        </p:spPr>
        <p:txBody>
          <a:bodyPr>
            <a:normAutofit/>
          </a:bodyPr>
          <a:lstStyle/>
          <a:p>
            <a:pPr>
              <a:defRPr/>
            </a:pPr>
            <a:r>
              <a:rPr lang="en-US" sz="2000" dirty="0"/>
              <a:t>Here you can find Microsoft Word</a:t>
            </a:r>
            <a:r>
              <a:rPr lang="en-US" sz="2000" baseline="30000" dirty="0"/>
              <a:t>©</a:t>
            </a:r>
            <a:r>
              <a:rPr lang="en-US" sz="2000" dirty="0"/>
              <a:t> versions of the Hotline, Advocacy, Community Engagement (including VSTOP and Victim Fund supplements), and Prevention forms. If you download these files, you can print them. You can also edit these forms to suit your local agency needs. The required VAdata fields are indicated.</a:t>
            </a:r>
          </a:p>
          <a:p>
            <a:pPr>
              <a:defRPr/>
            </a:pPr>
            <a:endParaRPr lang="en-US" sz="400" dirty="0"/>
          </a:p>
          <a:p>
            <a:pPr>
              <a:defRPr/>
            </a:pPr>
            <a:r>
              <a:rPr lang="en-US" sz="2000" dirty="0"/>
              <a:t>You will also find .pdf versions of the Documenting Our Work Shelter and Community-Based </a:t>
            </a:r>
            <a:br>
              <a:rPr lang="en-US" sz="2000" dirty="0"/>
            </a:br>
            <a:r>
              <a:rPr lang="en-US" sz="2000" dirty="0"/>
              <a:t>Services Surveys in multiple </a:t>
            </a:r>
            <a:br>
              <a:rPr lang="en-US" sz="2000" dirty="0"/>
            </a:br>
            <a:r>
              <a:rPr lang="en-US" sz="2000" dirty="0"/>
              <a:t>languages. The files here are </a:t>
            </a:r>
            <a:br>
              <a:rPr lang="en-US" sz="2000" dirty="0"/>
            </a:br>
            <a:r>
              <a:rPr lang="en-US" sz="2000" dirty="0"/>
              <a:t>pre-populated with your agency </a:t>
            </a:r>
            <a:br>
              <a:rPr lang="en-US" sz="2000" dirty="0"/>
            </a:br>
            <a:r>
              <a:rPr lang="en-US" sz="2000" dirty="0"/>
              <a:t>name and identification number. </a:t>
            </a:r>
            <a:br>
              <a:rPr lang="en-US" sz="2000" dirty="0"/>
            </a:br>
            <a:r>
              <a:rPr lang="en-US" sz="2000" b="1" dirty="0"/>
              <a:t>Please use these files to make </a:t>
            </a:r>
            <a:br>
              <a:rPr lang="en-US" sz="2000" b="1" dirty="0"/>
            </a:br>
            <a:r>
              <a:rPr lang="en-US" sz="2000" b="1" dirty="0"/>
              <a:t>copies of the surveys.</a:t>
            </a:r>
          </a:p>
        </p:txBody>
      </p:sp>
      <p:pic>
        <p:nvPicPr>
          <p:cNvPr id="6" name="Picture 5">
            <a:extLst>
              <a:ext uri="{FF2B5EF4-FFF2-40B4-BE49-F238E27FC236}">
                <a16:creationId xmlns:a16="http://schemas.microsoft.com/office/drawing/2014/main" id="{FEF59FB2-312E-4B7E-873A-2BF5AD1E8DD2}"/>
              </a:ext>
            </a:extLst>
          </p:cNvPr>
          <p:cNvPicPr>
            <a:picLocks noChangeAspect="1"/>
          </p:cNvPicPr>
          <p:nvPr/>
        </p:nvPicPr>
        <p:blipFill>
          <a:blip r:embed="rId3"/>
          <a:stretch>
            <a:fillRect/>
          </a:stretch>
        </p:blipFill>
        <p:spPr>
          <a:xfrm>
            <a:off x="4419600" y="3960876"/>
            <a:ext cx="3705530" cy="2435294"/>
          </a:xfrm>
          <a:prstGeom prst="rect">
            <a:avLst/>
          </a:prstGeom>
          <a:effectLst>
            <a:outerShdw blurRad="50800" dist="38100" dir="18900000" algn="bl" rotWithShape="0">
              <a:prstClr val="black">
                <a:alpha val="40000"/>
              </a:prstClr>
            </a:outerShdw>
          </a:effectLst>
        </p:spPr>
      </p:pic>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normAutofit/>
          </a:bodyPr>
          <a:lstStyle/>
          <a:p>
            <a:pPr eaLnBrk="1" hangingPunct="1">
              <a:defRPr/>
            </a:pPr>
            <a:r>
              <a:rPr lang="en-US" sz="4000" dirty="0"/>
              <a:t>Locality Selections</a:t>
            </a:r>
          </a:p>
        </p:txBody>
      </p:sp>
      <p:sp>
        <p:nvSpPr>
          <p:cNvPr id="16387" name="Rectangle 3"/>
          <p:cNvSpPr>
            <a:spLocks noGrp="1" noChangeArrowheads="1"/>
          </p:cNvSpPr>
          <p:nvPr>
            <p:ph sz="quarter" idx="1"/>
          </p:nvPr>
        </p:nvSpPr>
        <p:spPr>
          <a:xfrm>
            <a:off x="457200" y="1600200"/>
            <a:ext cx="7467600" cy="4416552"/>
          </a:xfrm>
        </p:spPr>
        <p:txBody>
          <a:bodyPr/>
          <a:lstStyle/>
          <a:p>
            <a:pPr>
              <a:lnSpc>
                <a:spcPct val="80000"/>
              </a:lnSpc>
              <a:defRPr/>
            </a:pPr>
            <a:r>
              <a:rPr lang="en-US" sz="2000" dirty="0"/>
              <a:t>One of data fields on the Hotline and Advocacy forms is the “locality” of the person receiving services.  </a:t>
            </a:r>
          </a:p>
          <a:p>
            <a:pPr>
              <a:lnSpc>
                <a:spcPct val="80000"/>
              </a:lnSpc>
              <a:defRPr/>
            </a:pPr>
            <a:endParaRPr lang="en-US" sz="2000" dirty="0"/>
          </a:p>
          <a:p>
            <a:pPr>
              <a:lnSpc>
                <a:spcPct val="80000"/>
              </a:lnSpc>
              <a:defRPr/>
            </a:pPr>
            <a:r>
              <a:rPr lang="en-US" sz="2000" dirty="0"/>
              <a:t>On this page, you can select up to 15 localities that will then appear on your Hotline and Advocacy electronic forms as a short drop-down list. </a:t>
            </a:r>
          </a:p>
          <a:p>
            <a:pPr>
              <a:lnSpc>
                <a:spcPct val="80000"/>
              </a:lnSpc>
              <a:defRPr/>
            </a:pPr>
            <a:endParaRPr lang="en-US" sz="2000" dirty="0"/>
          </a:p>
          <a:p>
            <a:pPr>
              <a:lnSpc>
                <a:spcPct val="80000"/>
              </a:lnSpc>
              <a:defRPr/>
            </a:pPr>
            <a:r>
              <a:rPr lang="en-US" sz="2000" dirty="0"/>
              <a:t>Many users find that creating the short list is more user-friendly than viewing the full list of over 150 Virginia localities.</a:t>
            </a:r>
          </a:p>
        </p:txBody>
      </p:sp>
      <p:pic>
        <p:nvPicPr>
          <p:cNvPr id="6" name="Picture 5">
            <a:extLst>
              <a:ext uri="{FF2B5EF4-FFF2-40B4-BE49-F238E27FC236}">
                <a16:creationId xmlns:a16="http://schemas.microsoft.com/office/drawing/2014/main" id="{E851437D-6EE0-4F1F-835B-8C71C87CD1A6}"/>
              </a:ext>
            </a:extLst>
          </p:cNvPr>
          <p:cNvPicPr>
            <a:picLocks noChangeAspect="1"/>
          </p:cNvPicPr>
          <p:nvPr/>
        </p:nvPicPr>
        <p:blipFill>
          <a:blip r:embed="rId3"/>
          <a:stretch>
            <a:fillRect/>
          </a:stretch>
        </p:blipFill>
        <p:spPr>
          <a:xfrm>
            <a:off x="2719235" y="4148068"/>
            <a:ext cx="3705530" cy="2435294"/>
          </a:xfrm>
          <a:prstGeom prst="rect">
            <a:avLst/>
          </a:prstGeom>
          <a:effectLst>
            <a:outerShdw blurRad="50800" dist="38100" dir="18900000" algn="bl" rotWithShape="0">
              <a:prstClr val="black">
                <a:alpha val="40000"/>
              </a:prstClr>
            </a:outerShdw>
          </a:effectLst>
        </p:spPr>
      </p:pic>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Manage Staff</a:t>
            </a:r>
          </a:p>
        </p:txBody>
      </p:sp>
      <p:sp>
        <p:nvSpPr>
          <p:cNvPr id="3" name="Content Placeholder 2"/>
          <p:cNvSpPr>
            <a:spLocks noGrp="1"/>
          </p:cNvSpPr>
          <p:nvPr>
            <p:ph sz="quarter" idx="1"/>
          </p:nvPr>
        </p:nvSpPr>
        <p:spPr>
          <a:xfrm>
            <a:off x="457200" y="1600200"/>
            <a:ext cx="7467600" cy="4492752"/>
          </a:xfrm>
        </p:spPr>
        <p:txBody>
          <a:bodyPr/>
          <a:lstStyle/>
          <a:p>
            <a:r>
              <a:rPr lang="en-US" dirty="0"/>
              <a:t>Here you can add new staff or deactivate staff who have left the agency. Only your “</a:t>
            </a:r>
            <a:r>
              <a:rPr lang="en-US" b="1" dirty="0"/>
              <a:t>active</a:t>
            </a:r>
            <a:r>
              <a:rPr lang="en-US" dirty="0"/>
              <a:t>” staff list will appear in the drop-down lists of VAdata forms.</a:t>
            </a:r>
          </a:p>
          <a:p>
            <a:r>
              <a:rPr lang="en-US" dirty="0"/>
              <a:t>It is important to “deactivate” staff rather than delete names from the list, as those names are attached to records of the survivors they served. </a:t>
            </a:r>
          </a:p>
        </p:txBody>
      </p:sp>
      <p:pic>
        <p:nvPicPr>
          <p:cNvPr id="8" name="Picture 7">
            <a:extLst>
              <a:ext uri="{FF2B5EF4-FFF2-40B4-BE49-F238E27FC236}">
                <a16:creationId xmlns:a16="http://schemas.microsoft.com/office/drawing/2014/main" id="{5A4A3B36-79CF-4F67-A13C-66429F20CFC9}"/>
              </a:ext>
            </a:extLst>
          </p:cNvPr>
          <p:cNvPicPr>
            <a:picLocks noChangeAspect="1"/>
          </p:cNvPicPr>
          <p:nvPr/>
        </p:nvPicPr>
        <p:blipFill>
          <a:blip r:embed="rId2"/>
          <a:stretch>
            <a:fillRect/>
          </a:stretch>
        </p:blipFill>
        <p:spPr>
          <a:xfrm>
            <a:off x="2590800" y="3886200"/>
            <a:ext cx="4363059" cy="2867425"/>
          </a:xfrm>
          <a:prstGeom prst="rect">
            <a:avLst/>
          </a:prstGeom>
          <a:effectLst>
            <a:outerShdw blurRad="50800" dist="38100" dir="18900000" algn="bl" rotWithShape="0">
              <a:prstClr val="black">
                <a:alpha val="40000"/>
              </a:prstClr>
            </a:outerShdw>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438400" y="685800"/>
            <a:ext cx="6019800" cy="762000"/>
          </a:xfrm>
        </p:spPr>
        <p:txBody>
          <a:bodyPr>
            <a:normAutofit/>
          </a:bodyPr>
          <a:lstStyle/>
          <a:p>
            <a:pPr eaLnBrk="1" hangingPunct="1">
              <a:defRPr/>
            </a:pPr>
            <a:r>
              <a:rPr lang="en-US" sz="4000" b="0" dirty="0"/>
              <a:t>Tell me about </a:t>
            </a:r>
            <a:r>
              <a:rPr lang="en-US" sz="4000" b="0" dirty="0" err="1"/>
              <a:t>VAdata</a:t>
            </a:r>
            <a:endParaRPr lang="en-US" sz="4000" b="0" dirty="0"/>
          </a:p>
        </p:txBody>
      </p:sp>
      <p:sp>
        <p:nvSpPr>
          <p:cNvPr id="2051" name="Rectangle 3"/>
          <p:cNvSpPr>
            <a:spLocks noGrp="1" noChangeArrowheads="1"/>
          </p:cNvSpPr>
          <p:nvPr>
            <p:ph type="subTitle" idx="1"/>
          </p:nvPr>
        </p:nvSpPr>
        <p:spPr>
          <a:xfrm>
            <a:off x="2438400" y="1752600"/>
            <a:ext cx="6248400" cy="4343400"/>
          </a:xfrm>
        </p:spPr>
        <p:txBody>
          <a:bodyPr/>
          <a:lstStyle/>
          <a:p>
            <a:pPr eaLnBrk="1" hangingPunct="1">
              <a:defRPr/>
            </a:pPr>
            <a:r>
              <a:rPr lang="en-US" sz="2800" b="0" dirty="0">
                <a:solidFill>
                  <a:schemeClr val="tx1"/>
                </a:solidFill>
              </a:rPr>
              <a:t>The concept of an electronic data collection system for sexual and domestic violence agencies (SDVAs) in Virginia was first introduced in 1996.</a:t>
            </a:r>
          </a:p>
          <a:p>
            <a:pPr eaLnBrk="1" hangingPunct="1">
              <a:defRPr/>
            </a:pPr>
            <a:endParaRPr lang="en-US" sz="2800" b="0" dirty="0">
              <a:solidFill>
                <a:schemeClr val="tx1"/>
              </a:solidFill>
            </a:endParaRPr>
          </a:p>
          <a:p>
            <a:pPr eaLnBrk="1" hangingPunct="1">
              <a:defRPr/>
            </a:pPr>
            <a:r>
              <a:rPr lang="en-US" sz="2800" b="0" dirty="0">
                <a:solidFill>
                  <a:schemeClr val="tx1"/>
                </a:solidFill>
              </a:rPr>
              <a:t>The Action Alliance (then Virginians Against Domestic Violence) was given one of the first VSTOP grant awards to create the system.</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normAutofit/>
          </a:bodyPr>
          <a:lstStyle/>
          <a:p>
            <a:pPr eaLnBrk="1" hangingPunct="1">
              <a:defRPr/>
            </a:pPr>
            <a:r>
              <a:rPr lang="en-US" sz="4000" dirty="0"/>
              <a:t>Important News &amp; Updates Screen</a:t>
            </a:r>
          </a:p>
        </p:txBody>
      </p:sp>
      <p:sp>
        <p:nvSpPr>
          <p:cNvPr id="17411" name="Rectangle 3"/>
          <p:cNvSpPr>
            <a:spLocks noGrp="1" noChangeArrowheads="1"/>
          </p:cNvSpPr>
          <p:nvPr>
            <p:ph sz="quarter" idx="1"/>
          </p:nvPr>
        </p:nvSpPr>
        <p:spPr>
          <a:xfrm>
            <a:off x="457200" y="1600200"/>
            <a:ext cx="3886200" cy="1600200"/>
          </a:xfrm>
        </p:spPr>
        <p:txBody>
          <a:bodyPr/>
          <a:lstStyle/>
          <a:p>
            <a:pPr>
              <a:defRPr/>
            </a:pPr>
            <a:r>
              <a:rPr lang="en-US" sz="2000" dirty="0"/>
              <a:t>Here, you can view the important updates and info, the first screen that opens after logging in to VAdata.  </a:t>
            </a:r>
          </a:p>
          <a:p>
            <a:pPr>
              <a:defRPr/>
            </a:pPr>
            <a:r>
              <a:rPr lang="en-US" sz="2000" dirty="0"/>
              <a:t>VAdata staff use this screen to provide important VAdata information, so </a:t>
            </a:r>
            <a:r>
              <a:rPr lang="en-US" sz="2000" b="1" dirty="0"/>
              <a:t>please check it regularly</a:t>
            </a:r>
            <a:r>
              <a:rPr lang="en-US" sz="2000" dirty="0"/>
              <a:t>.</a:t>
            </a:r>
          </a:p>
          <a:p>
            <a:pPr>
              <a:defRPr/>
            </a:pPr>
            <a:endParaRPr lang="en-US" sz="2000" dirty="0"/>
          </a:p>
        </p:txBody>
      </p:sp>
      <p:pic>
        <p:nvPicPr>
          <p:cNvPr id="7" name="Picture 6">
            <a:extLst>
              <a:ext uri="{FF2B5EF4-FFF2-40B4-BE49-F238E27FC236}">
                <a16:creationId xmlns:a16="http://schemas.microsoft.com/office/drawing/2014/main" id="{7FA87111-866E-4639-8C5A-411B94BE4B17}"/>
              </a:ext>
            </a:extLst>
          </p:cNvPr>
          <p:cNvPicPr>
            <a:picLocks noChangeAspect="1"/>
          </p:cNvPicPr>
          <p:nvPr/>
        </p:nvPicPr>
        <p:blipFill>
          <a:blip r:embed="rId3"/>
          <a:stretch>
            <a:fillRect/>
          </a:stretch>
        </p:blipFill>
        <p:spPr>
          <a:xfrm>
            <a:off x="4572000" y="1600200"/>
            <a:ext cx="3453037" cy="4808434"/>
          </a:xfrm>
          <a:prstGeom prst="rect">
            <a:avLst/>
          </a:prstGeom>
          <a:effectLst>
            <a:outerShdw blurRad="50800" dist="38100" dir="18900000" algn="bl" rotWithShape="0">
              <a:prstClr val="black">
                <a:alpha val="40000"/>
              </a:prstClr>
            </a:outerShdw>
          </a:effectLst>
        </p:spPr>
      </p:pic>
      <p:pic>
        <p:nvPicPr>
          <p:cNvPr id="9" name="Picture 8">
            <a:extLst>
              <a:ext uri="{FF2B5EF4-FFF2-40B4-BE49-F238E27FC236}">
                <a16:creationId xmlns:a16="http://schemas.microsoft.com/office/drawing/2014/main" id="{4E36CCB2-2010-4A8F-ADA2-60A78FA40B91}"/>
              </a:ext>
            </a:extLst>
          </p:cNvPr>
          <p:cNvPicPr>
            <a:picLocks noChangeAspect="1"/>
          </p:cNvPicPr>
          <p:nvPr/>
        </p:nvPicPr>
        <p:blipFill>
          <a:blip r:embed="rId4"/>
          <a:stretch>
            <a:fillRect/>
          </a:stretch>
        </p:blipFill>
        <p:spPr>
          <a:xfrm>
            <a:off x="790270" y="4213591"/>
            <a:ext cx="3553130" cy="2335135"/>
          </a:xfrm>
          <a:prstGeom prst="rect">
            <a:avLst/>
          </a:prstGeom>
          <a:effectLst>
            <a:outerShdw blurRad="50800" dist="38100" dir="18900000" algn="bl" rotWithShape="0">
              <a:prstClr val="black">
                <a:alpha val="40000"/>
              </a:prstClr>
            </a:outerShdw>
          </a:effectLst>
        </p:spPr>
      </p:pic>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Training Modules</a:t>
            </a:r>
          </a:p>
        </p:txBody>
      </p:sp>
      <p:sp>
        <p:nvSpPr>
          <p:cNvPr id="3" name="Content Placeholder 2"/>
          <p:cNvSpPr>
            <a:spLocks noGrp="1"/>
          </p:cNvSpPr>
          <p:nvPr>
            <p:ph sz="quarter" idx="1"/>
          </p:nvPr>
        </p:nvSpPr>
        <p:spPr>
          <a:xfrm>
            <a:off x="457200" y="1752600"/>
            <a:ext cx="7467600" cy="4721352"/>
          </a:xfrm>
        </p:spPr>
        <p:txBody>
          <a:bodyPr/>
          <a:lstStyle/>
          <a:p>
            <a:pPr marL="0" indent="0">
              <a:buNone/>
            </a:pPr>
            <a:r>
              <a:rPr lang="en-US" dirty="0"/>
              <a:t>Here you will find several PowerPoint presentations covering various VAdata topics. These training modules are useful for training new staff and for providing more detailed information to all staff.</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lgn="ctr">
              <a:buNone/>
            </a:pPr>
            <a:r>
              <a:rPr lang="en-US" b="1" dirty="0"/>
              <a:t>We recommend that all staff take time to review each training module!</a:t>
            </a:r>
          </a:p>
        </p:txBody>
      </p:sp>
      <p:pic>
        <p:nvPicPr>
          <p:cNvPr id="6" name="Picture 5">
            <a:extLst>
              <a:ext uri="{FF2B5EF4-FFF2-40B4-BE49-F238E27FC236}">
                <a16:creationId xmlns:a16="http://schemas.microsoft.com/office/drawing/2014/main" id="{8D1C723A-FAAC-4F94-9BF9-0EFBDF0F8E9E}"/>
              </a:ext>
            </a:extLst>
          </p:cNvPr>
          <p:cNvPicPr>
            <a:picLocks noChangeAspect="1"/>
          </p:cNvPicPr>
          <p:nvPr/>
        </p:nvPicPr>
        <p:blipFill>
          <a:blip r:embed="rId2"/>
          <a:stretch>
            <a:fillRect/>
          </a:stretch>
        </p:blipFill>
        <p:spPr>
          <a:xfrm>
            <a:off x="2743200" y="3276600"/>
            <a:ext cx="2943477" cy="2343879"/>
          </a:xfrm>
          <a:prstGeom prst="rect">
            <a:avLst/>
          </a:prstGeom>
          <a:effectLst>
            <a:outerShdw blurRad="50800" dist="38100" dir="18900000" algn="bl" rotWithShape="0">
              <a:prstClr val="black">
                <a:alpha val="40000"/>
              </a:prstClr>
            </a:outerShdw>
          </a:effec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CSV Exports</a:t>
            </a:r>
          </a:p>
        </p:txBody>
      </p:sp>
      <p:sp>
        <p:nvSpPr>
          <p:cNvPr id="3" name="Content Placeholder 2"/>
          <p:cNvSpPr>
            <a:spLocks noGrp="1"/>
          </p:cNvSpPr>
          <p:nvPr>
            <p:ph sz="quarter" idx="1"/>
          </p:nvPr>
        </p:nvSpPr>
        <p:spPr>
          <a:xfrm>
            <a:off x="457200" y="1752600"/>
            <a:ext cx="3349214" cy="4721352"/>
          </a:xfrm>
        </p:spPr>
        <p:txBody>
          <a:bodyPr/>
          <a:lstStyle/>
          <a:p>
            <a:pPr marL="0" indent="0">
              <a:buNone/>
            </a:pPr>
            <a:r>
              <a:rPr lang="en-US" dirty="0"/>
              <a:t>Here you can select data to export from VAdata into a </a:t>
            </a:r>
            <a:r>
              <a:rPr lang="en-US" b="1" dirty="0"/>
              <a:t>simple CSV</a:t>
            </a:r>
            <a:r>
              <a:rPr lang="en-US" dirty="0"/>
              <a:t> (comma-separated values) file to move record-level data into another system or to do external analysis. You can download data from the Hotline, Advocacy, and Community Engagement forms.</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pic>
        <p:nvPicPr>
          <p:cNvPr id="5" name="Picture 4">
            <a:extLst>
              <a:ext uri="{FF2B5EF4-FFF2-40B4-BE49-F238E27FC236}">
                <a16:creationId xmlns:a16="http://schemas.microsoft.com/office/drawing/2014/main" id="{818C24CF-A7AF-40D1-9EE1-39B618325C75}"/>
              </a:ext>
            </a:extLst>
          </p:cNvPr>
          <p:cNvPicPr>
            <a:picLocks noChangeAspect="1"/>
          </p:cNvPicPr>
          <p:nvPr/>
        </p:nvPicPr>
        <p:blipFill>
          <a:blip r:embed="rId2"/>
          <a:stretch>
            <a:fillRect/>
          </a:stretch>
        </p:blipFill>
        <p:spPr>
          <a:xfrm>
            <a:off x="4674117" y="274639"/>
            <a:ext cx="2717283" cy="2163762"/>
          </a:xfrm>
          <a:prstGeom prst="rect">
            <a:avLst/>
          </a:prstGeom>
          <a:effectLst>
            <a:outerShdw blurRad="50800" dist="38100" dir="18900000" algn="bl" rotWithShape="0">
              <a:prstClr val="black">
                <a:alpha val="40000"/>
              </a:prstClr>
            </a:outerShdw>
          </a:effectLst>
        </p:spPr>
      </p:pic>
      <p:pic>
        <p:nvPicPr>
          <p:cNvPr id="8" name="Picture 7">
            <a:extLst>
              <a:ext uri="{FF2B5EF4-FFF2-40B4-BE49-F238E27FC236}">
                <a16:creationId xmlns:a16="http://schemas.microsoft.com/office/drawing/2014/main" id="{0E61E2B1-ED35-4F11-91FE-F8BFF7D6EFBA}"/>
              </a:ext>
            </a:extLst>
          </p:cNvPr>
          <p:cNvPicPr>
            <a:picLocks noChangeAspect="1"/>
          </p:cNvPicPr>
          <p:nvPr/>
        </p:nvPicPr>
        <p:blipFill>
          <a:blip r:embed="rId3"/>
          <a:stretch>
            <a:fillRect/>
          </a:stretch>
        </p:blipFill>
        <p:spPr>
          <a:xfrm>
            <a:off x="3886200" y="2739873"/>
            <a:ext cx="4264142" cy="3581400"/>
          </a:xfrm>
          <a:prstGeom prst="rect">
            <a:avLst/>
          </a:prstGeom>
          <a:effectLst>
            <a:outerShdw blurRad="50800" dist="38100" dir="18900000" algn="bl" rotWithShape="0">
              <a:prstClr val="black">
                <a:alpha val="40000"/>
              </a:prstClr>
            </a:outerShdw>
          </a:effectLst>
        </p:spPr>
      </p:pic>
    </p:spTree>
    <p:extLst>
      <p:ext uri="{BB962C8B-B14F-4D97-AF65-F5344CB8AC3E}">
        <p14:creationId xmlns:p14="http://schemas.microsoft.com/office/powerpoint/2010/main" val="35328266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76400" y="304800"/>
            <a:ext cx="6172200" cy="914400"/>
          </a:xfrm>
        </p:spPr>
        <p:txBody>
          <a:bodyPr/>
          <a:lstStyle/>
          <a:p>
            <a:pPr>
              <a:defRPr/>
            </a:pPr>
            <a:r>
              <a:rPr lang="en-US" sz="4000" dirty="0"/>
              <a:t>Help Options</a:t>
            </a:r>
          </a:p>
        </p:txBody>
      </p:sp>
      <p:sp>
        <p:nvSpPr>
          <p:cNvPr id="3" name="Content Placeholder 2"/>
          <p:cNvSpPr>
            <a:spLocks noGrp="1"/>
          </p:cNvSpPr>
          <p:nvPr>
            <p:ph type="subTitle" idx="1"/>
          </p:nvPr>
        </p:nvSpPr>
        <p:spPr>
          <a:xfrm>
            <a:off x="2438400" y="1828800"/>
            <a:ext cx="6477000" cy="4546600"/>
          </a:xfrm>
        </p:spPr>
        <p:txBody>
          <a:bodyPr/>
          <a:lstStyle/>
          <a:p>
            <a:pPr marL="457200" indent="-457200">
              <a:defRPr/>
            </a:pPr>
            <a:r>
              <a:rPr lang="en-US" sz="2800" dirty="0"/>
              <a:t>You may note this symbol by several fields on the form:</a:t>
            </a:r>
          </a:p>
          <a:p>
            <a:pPr marL="838200" lvl="1" indent="-381000">
              <a:defRPr/>
            </a:pPr>
            <a:endParaRPr lang="en-US" sz="4000" dirty="0"/>
          </a:p>
          <a:p>
            <a:pPr marL="457200" indent="-457200">
              <a:defRPr/>
            </a:pPr>
            <a:endParaRPr lang="en-US" sz="2800" dirty="0"/>
          </a:p>
          <a:p>
            <a:pPr marL="457200" indent="-457200">
              <a:defRPr/>
            </a:pPr>
            <a:endParaRPr lang="en-US" sz="2800" dirty="0"/>
          </a:p>
          <a:p>
            <a:pPr marL="457200" indent="-457200">
              <a:defRPr/>
            </a:pPr>
            <a:r>
              <a:rPr lang="en-US" sz="2800" dirty="0"/>
              <a:t>Click on the symbol for more detailed information or requirements of the field.</a:t>
            </a:r>
          </a:p>
          <a:p>
            <a:pPr>
              <a:defRPr/>
            </a:pPr>
            <a:endParaRPr lang="en-US" dirty="0"/>
          </a:p>
        </p:txBody>
      </p:sp>
      <p:pic>
        <p:nvPicPr>
          <p:cNvPr id="52227" name="Picture 4" descr="Question Mark.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930775" y="3200400"/>
            <a:ext cx="1089025" cy="9932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546929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Autofit/>
          </a:bodyPr>
          <a:lstStyle/>
          <a:p>
            <a:pPr algn="ctr">
              <a:defRPr/>
            </a:pPr>
            <a:br>
              <a:rPr lang="en-US" sz="3600" dirty="0"/>
            </a:br>
            <a:r>
              <a:rPr lang="en-US" sz="3200" dirty="0"/>
              <a:t>HELP! </a:t>
            </a:r>
            <a:r>
              <a:rPr lang="en-US" sz="3200" dirty="0" err="1"/>
              <a:t>VAdata’s</a:t>
            </a:r>
            <a:r>
              <a:rPr lang="en-US" sz="3200" dirty="0"/>
              <a:t> not working.</a:t>
            </a:r>
            <a:endParaRPr lang="en-US" sz="3600" dirty="0"/>
          </a:p>
        </p:txBody>
      </p:sp>
      <p:sp>
        <p:nvSpPr>
          <p:cNvPr id="35843" name="Rectangle 3"/>
          <p:cNvSpPr>
            <a:spLocks noGrp="1" noChangeArrowheads="1"/>
          </p:cNvSpPr>
          <p:nvPr>
            <p:ph sz="quarter" idx="1"/>
          </p:nvPr>
        </p:nvSpPr>
        <p:spPr/>
        <p:txBody>
          <a:bodyPr/>
          <a:lstStyle/>
          <a:p>
            <a:pPr algn="ctr">
              <a:lnSpc>
                <a:spcPct val="80000"/>
              </a:lnSpc>
              <a:buFont typeface="Wingdings" panose="05000000000000000000" pitchFamily="2" charset="2"/>
              <a:buNone/>
            </a:pPr>
            <a:r>
              <a:rPr lang="en-US" altLang="en-US" sz="2800" dirty="0"/>
              <a:t>If you think something is wrong with </a:t>
            </a:r>
            <a:r>
              <a:rPr lang="en-US" altLang="en-US" sz="2800" dirty="0" err="1"/>
              <a:t>VAdata</a:t>
            </a:r>
            <a:r>
              <a:rPr lang="en-US" altLang="en-US" sz="2800" dirty="0"/>
              <a:t>, please let us know! Give us a call at </a:t>
            </a:r>
            <a:r>
              <a:rPr lang="en-US" altLang="en-US" sz="3200" b="1" dirty="0">
                <a:solidFill>
                  <a:schemeClr val="accent2"/>
                </a:solidFill>
              </a:rPr>
              <a:t>804.377.0335</a:t>
            </a:r>
            <a:r>
              <a:rPr lang="en-US" altLang="en-US" sz="3200" b="1" dirty="0"/>
              <a:t> </a:t>
            </a:r>
            <a:r>
              <a:rPr lang="en-US" altLang="en-US" sz="3200" dirty="0"/>
              <a:t>OR email us at </a:t>
            </a:r>
            <a:r>
              <a:rPr lang="en-US" altLang="en-US" sz="3200" b="1" dirty="0">
                <a:solidFill>
                  <a:schemeClr val="accent2"/>
                </a:solidFill>
                <a:hlinkClick r:id="rId3"/>
              </a:rPr>
              <a:t>vadataadmin@vsdvalliance.org</a:t>
            </a:r>
            <a:r>
              <a:rPr lang="en-US" altLang="en-US" sz="3200" b="1" dirty="0"/>
              <a:t>.</a:t>
            </a:r>
          </a:p>
          <a:p>
            <a:pPr algn="ctr">
              <a:lnSpc>
                <a:spcPct val="80000"/>
              </a:lnSpc>
              <a:buFont typeface="Wingdings" panose="05000000000000000000" pitchFamily="2" charset="2"/>
              <a:buNone/>
            </a:pPr>
            <a:endParaRPr lang="en-US" altLang="en-US" sz="2800" dirty="0"/>
          </a:p>
          <a:p>
            <a:pPr algn="ctr">
              <a:lnSpc>
                <a:spcPct val="80000"/>
              </a:lnSpc>
              <a:buFont typeface="Wingdings" panose="05000000000000000000" pitchFamily="2" charset="2"/>
              <a:buNone/>
            </a:pPr>
            <a:r>
              <a:rPr lang="en-US" altLang="en-US" dirty="0"/>
              <a:t>We don’t use VAdata in the same ways you do, so sometimes the only way that we know something is off or broken is when you tell us.</a:t>
            </a:r>
          </a:p>
          <a:p>
            <a:pPr algn="ctr">
              <a:lnSpc>
                <a:spcPct val="80000"/>
              </a:lnSpc>
              <a:buFont typeface="Wingdings" panose="05000000000000000000" pitchFamily="2" charset="2"/>
              <a:buNone/>
            </a:pPr>
            <a:endParaRPr lang="en-US" altLang="en-US" dirty="0"/>
          </a:p>
          <a:p>
            <a:pPr algn="ctr">
              <a:lnSpc>
                <a:spcPct val="80000"/>
              </a:lnSpc>
              <a:buNone/>
            </a:pPr>
            <a:r>
              <a:rPr lang="en-US" dirty="0"/>
              <a:t>We also like to talk with you by phone when you have questions, because we usually want information that you might not know we need.</a:t>
            </a:r>
            <a:endParaRPr lang="en-US" altLang="en-US" dirty="0"/>
          </a:p>
        </p:txBody>
      </p:sp>
    </p:spTree>
    <p:extLst>
      <p:ext uri="{BB962C8B-B14F-4D97-AF65-F5344CB8AC3E}">
        <p14:creationId xmlns:p14="http://schemas.microsoft.com/office/powerpoint/2010/main" val="5422349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normAutofit fontScale="90000"/>
          </a:bodyPr>
          <a:lstStyle/>
          <a:p>
            <a:pPr algn="ctr">
              <a:defRPr/>
            </a:pPr>
            <a:r>
              <a:rPr lang="en-US" sz="4000" dirty="0"/>
              <a:t>How Can I Get Additional Help About Other Topics or Concerns?</a:t>
            </a:r>
          </a:p>
        </p:txBody>
      </p:sp>
      <p:sp>
        <p:nvSpPr>
          <p:cNvPr id="37891" name="Rectangle 3"/>
          <p:cNvSpPr>
            <a:spLocks noGrp="1" noChangeArrowheads="1"/>
          </p:cNvSpPr>
          <p:nvPr>
            <p:ph sz="quarter" idx="1"/>
          </p:nvPr>
        </p:nvSpPr>
        <p:spPr>
          <a:xfrm>
            <a:off x="457200" y="1676400"/>
            <a:ext cx="7696200" cy="4492625"/>
          </a:xfrm>
        </p:spPr>
        <p:txBody>
          <a:bodyPr/>
          <a:lstStyle/>
          <a:p>
            <a:pPr algn="ctr">
              <a:buNone/>
            </a:pPr>
            <a:r>
              <a:rPr lang="en-US" sz="2800" dirty="0"/>
              <a:t>The Action Alliance staff urge you to contact us whenever you have a question or a concern about VAdata, resources, advocacy, policy, training, funding, or anything else.</a:t>
            </a:r>
          </a:p>
          <a:p>
            <a:pPr algn="ctr">
              <a:buFont typeface="Wingdings" panose="05000000000000000000" pitchFamily="2" charset="2"/>
              <a:buNone/>
            </a:pPr>
            <a:endParaRPr lang="en-US" altLang="en-US" sz="1400" dirty="0"/>
          </a:p>
          <a:p>
            <a:pPr algn="ctr">
              <a:buFont typeface="Wingdings" panose="05000000000000000000" pitchFamily="2" charset="2"/>
              <a:buNone/>
            </a:pPr>
            <a:r>
              <a:rPr lang="en-US" altLang="en-US" sz="2800" dirty="0">
                <a:solidFill>
                  <a:schemeClr val="accent2"/>
                </a:solidFill>
              </a:rPr>
              <a:t>Staff can be reached at</a:t>
            </a:r>
          </a:p>
          <a:p>
            <a:pPr algn="ctr">
              <a:buFont typeface="Wingdings" panose="05000000000000000000" pitchFamily="2" charset="2"/>
              <a:buNone/>
            </a:pPr>
            <a:r>
              <a:rPr lang="en-US" altLang="en-US" sz="3200" b="1" dirty="0">
                <a:solidFill>
                  <a:schemeClr val="accent2"/>
                </a:solidFill>
              </a:rPr>
              <a:t>804.377.0335</a:t>
            </a:r>
            <a:br>
              <a:rPr lang="en-US" altLang="en-US" sz="3200" b="1" dirty="0">
                <a:solidFill>
                  <a:schemeClr val="accent2"/>
                </a:solidFill>
              </a:rPr>
            </a:br>
            <a:br>
              <a:rPr lang="en-US" altLang="en-US" sz="3200" b="1" dirty="0">
                <a:solidFill>
                  <a:schemeClr val="accent2"/>
                </a:solidFill>
              </a:rPr>
            </a:br>
            <a:r>
              <a:rPr lang="en-US" altLang="en-US" sz="2800" dirty="0"/>
              <a:t>Or you can visit our website to send a message directly to staff members. Visit </a:t>
            </a:r>
            <a:r>
              <a:rPr lang="en-US" altLang="en-US" sz="2800" dirty="0">
                <a:hlinkClick r:id="rId3"/>
              </a:rPr>
              <a:t>https://vsdvalliance.org/contact/</a:t>
            </a:r>
            <a:r>
              <a:rPr lang="en-US" altLang="en-US" sz="2800" dirty="0"/>
              <a:t>.</a:t>
            </a:r>
            <a:endParaRPr lang="en-US" altLang="en-US" sz="1400" dirty="0"/>
          </a:p>
          <a:p>
            <a:pPr>
              <a:buFont typeface="Wingdings" panose="05000000000000000000" pitchFamily="2" charset="2"/>
              <a:buNone/>
            </a:pPr>
            <a:endParaRPr lang="en-US" altLang="en-US" sz="1800" dirty="0"/>
          </a:p>
          <a:p>
            <a:pPr>
              <a:buFont typeface="Wingdings" panose="05000000000000000000" pitchFamily="2" charset="2"/>
              <a:buNone/>
            </a:pPr>
            <a:endParaRPr lang="en-US" altLang="en-US" dirty="0"/>
          </a:p>
        </p:txBody>
      </p:sp>
    </p:spTree>
    <p:extLst>
      <p:ext uri="{BB962C8B-B14F-4D97-AF65-F5344CB8AC3E}">
        <p14:creationId xmlns:p14="http://schemas.microsoft.com/office/powerpoint/2010/main" val="26643483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normAutofit/>
          </a:bodyPr>
          <a:lstStyle/>
          <a:p>
            <a:pPr eaLnBrk="1" hangingPunct="1">
              <a:defRPr/>
            </a:pPr>
            <a:r>
              <a:rPr lang="en-US" sz="4000" dirty="0"/>
              <a:t>Fun Fact</a:t>
            </a:r>
          </a:p>
        </p:txBody>
      </p:sp>
      <p:sp>
        <p:nvSpPr>
          <p:cNvPr id="3075" name="Rectangle 3"/>
          <p:cNvSpPr>
            <a:spLocks noGrp="1" noChangeArrowheads="1"/>
          </p:cNvSpPr>
          <p:nvPr>
            <p:ph sz="quarter" idx="1"/>
          </p:nvPr>
        </p:nvSpPr>
        <p:spPr>
          <a:xfrm>
            <a:off x="457200" y="2438400"/>
            <a:ext cx="7467600" cy="4035552"/>
          </a:xfrm>
        </p:spPr>
        <p:txBody>
          <a:bodyPr/>
          <a:lstStyle/>
          <a:p>
            <a:pPr>
              <a:buNone/>
              <a:defRPr/>
            </a:pPr>
            <a:r>
              <a:rPr lang="en-US" sz="3000" dirty="0"/>
              <a:t>When VAdata was first envisioned in 1996, there were no sexual or domestic violence agencies using the internet as a resource or using email as a routine method of communication.</a:t>
            </a:r>
          </a:p>
          <a:p>
            <a:pPr eaLnBrk="1" hangingPunct="1">
              <a:buFont typeface="Wingdings" pitchFamily="2" charset="2"/>
              <a:buNone/>
              <a:defRPr/>
            </a:pPr>
            <a:endParaRPr lang="en-US" sz="3000" dirty="0"/>
          </a:p>
          <a:p>
            <a:pPr eaLnBrk="1" hangingPunct="1">
              <a:buFont typeface="Wingdings" pitchFamily="2" charset="2"/>
              <a:buNone/>
              <a:defRPr/>
            </a:pPr>
            <a:endParaRPr lang="en-US" sz="3000" dirty="0"/>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533400" y="381000"/>
            <a:ext cx="7467600" cy="1143000"/>
          </a:xfrm>
        </p:spPr>
        <p:txBody>
          <a:bodyPr>
            <a:normAutofit/>
          </a:bodyPr>
          <a:lstStyle/>
          <a:p>
            <a:pPr eaLnBrk="1" hangingPunct="1">
              <a:defRPr/>
            </a:pPr>
            <a:r>
              <a:rPr lang="en-US" sz="4000" dirty="0"/>
              <a:t>How was </a:t>
            </a:r>
            <a:r>
              <a:rPr lang="en-US" sz="4000" dirty="0" err="1"/>
              <a:t>VAdata</a:t>
            </a:r>
            <a:r>
              <a:rPr lang="en-US" sz="4000" dirty="0"/>
              <a:t> Created?</a:t>
            </a:r>
          </a:p>
        </p:txBody>
      </p:sp>
      <p:sp>
        <p:nvSpPr>
          <p:cNvPr id="67587" name="Rectangle 3"/>
          <p:cNvSpPr>
            <a:spLocks noGrp="1" noChangeArrowheads="1"/>
          </p:cNvSpPr>
          <p:nvPr>
            <p:ph sz="quarter" idx="1"/>
          </p:nvPr>
        </p:nvSpPr>
        <p:spPr/>
        <p:txBody>
          <a:bodyPr/>
          <a:lstStyle/>
          <a:p>
            <a:pPr eaLnBrk="1" hangingPunct="1">
              <a:buFont typeface="Wingdings" pitchFamily="2" charset="2"/>
              <a:buNone/>
              <a:defRPr/>
            </a:pPr>
            <a:r>
              <a:rPr lang="en-US" sz="2800" dirty="0"/>
              <a:t>The complete data collection system was created over a period of 3 years.  There were MANY, MANY people involved, including:</a:t>
            </a:r>
            <a:r>
              <a:rPr lang="en-US" dirty="0"/>
              <a:t>  </a:t>
            </a:r>
          </a:p>
          <a:p>
            <a:pPr eaLnBrk="1" hangingPunct="1">
              <a:buFont typeface="Wingdings" pitchFamily="2" charset="2"/>
              <a:buNone/>
              <a:defRPr/>
            </a:pPr>
            <a:endParaRPr lang="en-US" sz="1000" dirty="0"/>
          </a:p>
          <a:p>
            <a:pPr lvl="1" eaLnBrk="1" hangingPunct="1">
              <a:defRPr/>
            </a:pPr>
            <a:r>
              <a:rPr lang="en-US" sz="2400" dirty="0"/>
              <a:t>Virginians Aligned Against Sexual Assault</a:t>
            </a:r>
          </a:p>
          <a:p>
            <a:pPr lvl="1" eaLnBrk="1" hangingPunct="1">
              <a:defRPr/>
            </a:pPr>
            <a:r>
              <a:rPr lang="en-US" sz="2400" dirty="0"/>
              <a:t>Department of Social Services</a:t>
            </a:r>
          </a:p>
          <a:p>
            <a:pPr lvl="1" eaLnBrk="1" hangingPunct="1">
              <a:defRPr/>
            </a:pPr>
            <a:r>
              <a:rPr lang="en-US" sz="2400" dirty="0"/>
              <a:t>Department of Health</a:t>
            </a:r>
          </a:p>
          <a:p>
            <a:pPr lvl="1" eaLnBrk="1" hangingPunct="1">
              <a:defRPr/>
            </a:pPr>
            <a:r>
              <a:rPr lang="en-US" sz="2400" dirty="0"/>
              <a:t>Department of Criminal Justice Services</a:t>
            </a:r>
          </a:p>
          <a:p>
            <a:pPr lvl="1" eaLnBrk="1" hangingPunct="1">
              <a:defRPr/>
            </a:pPr>
            <a:r>
              <a:rPr lang="en-US" sz="2400" dirty="0"/>
              <a:t>Department of Housing</a:t>
            </a:r>
          </a:p>
          <a:p>
            <a:pPr lvl="1" eaLnBrk="1" hangingPunct="1">
              <a:defRPr/>
            </a:pPr>
            <a:r>
              <a:rPr lang="en-US" sz="2400" dirty="0"/>
              <a:t>Advocates and Directors in sexual and domestic violence agencies</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a:bodyPr>
          <a:lstStyle/>
          <a:p>
            <a:pPr eaLnBrk="1" hangingPunct="1">
              <a:defRPr/>
            </a:pPr>
            <a:r>
              <a:rPr lang="en-US" sz="4000" dirty="0"/>
              <a:t>When did </a:t>
            </a:r>
            <a:r>
              <a:rPr lang="en-US" sz="4000" dirty="0" err="1"/>
              <a:t>VAdata</a:t>
            </a:r>
            <a:r>
              <a:rPr lang="en-US" sz="4000" dirty="0"/>
              <a:t> go live?</a:t>
            </a:r>
          </a:p>
        </p:txBody>
      </p:sp>
      <p:sp>
        <p:nvSpPr>
          <p:cNvPr id="5123" name="Rectangle 3"/>
          <p:cNvSpPr>
            <a:spLocks noGrp="1" noChangeArrowheads="1"/>
          </p:cNvSpPr>
          <p:nvPr>
            <p:ph sz="quarter" idx="1"/>
          </p:nvPr>
        </p:nvSpPr>
        <p:spPr>
          <a:xfrm>
            <a:off x="457200" y="2438400"/>
            <a:ext cx="7467600" cy="4035552"/>
          </a:xfrm>
        </p:spPr>
        <p:txBody>
          <a:bodyPr/>
          <a:lstStyle/>
          <a:p>
            <a:pPr>
              <a:defRPr/>
            </a:pPr>
            <a:r>
              <a:rPr lang="en-US" sz="3200" dirty="0"/>
              <a:t>The full </a:t>
            </a:r>
            <a:r>
              <a:rPr lang="en-US" sz="3200" dirty="0" err="1"/>
              <a:t>VAdata</a:t>
            </a:r>
            <a:r>
              <a:rPr lang="en-US" sz="3200" dirty="0"/>
              <a:t> system went live on October 1, 1999.  </a:t>
            </a:r>
          </a:p>
          <a:p>
            <a:pPr>
              <a:defRPr/>
            </a:pPr>
            <a:endParaRPr lang="en-US" sz="3200" dirty="0"/>
          </a:p>
          <a:p>
            <a:pPr>
              <a:defRPr/>
            </a:pPr>
            <a:r>
              <a:rPr lang="en-US" sz="3200" dirty="0" err="1"/>
              <a:t>VAdata</a:t>
            </a:r>
            <a:r>
              <a:rPr lang="en-US" sz="3200" dirty="0"/>
              <a:t> has produced annual reports each year since 2000.</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274638"/>
            <a:ext cx="7924800" cy="1143000"/>
          </a:xfrm>
        </p:spPr>
        <p:txBody>
          <a:bodyPr>
            <a:noAutofit/>
          </a:bodyPr>
          <a:lstStyle/>
          <a:p>
            <a:pPr eaLnBrk="1" hangingPunct="1">
              <a:defRPr/>
            </a:pPr>
            <a:r>
              <a:rPr lang="en-US" sz="4000" dirty="0"/>
              <a:t>What has changed over the years?</a:t>
            </a:r>
          </a:p>
        </p:txBody>
      </p:sp>
      <p:sp>
        <p:nvSpPr>
          <p:cNvPr id="6147" name="Rectangle 3"/>
          <p:cNvSpPr>
            <a:spLocks noGrp="1" noChangeArrowheads="1"/>
          </p:cNvSpPr>
          <p:nvPr>
            <p:ph sz="quarter" idx="1"/>
          </p:nvPr>
        </p:nvSpPr>
        <p:spPr/>
        <p:txBody>
          <a:bodyPr/>
          <a:lstStyle/>
          <a:p>
            <a:pPr>
              <a:defRPr/>
            </a:pPr>
            <a:r>
              <a:rPr lang="en-US" sz="2800" dirty="0"/>
              <a:t>Until 2008, the actual data collected changed very little.  The software that runs VAdata, however, has changed to accommodate growing trends and needs in the field. </a:t>
            </a:r>
          </a:p>
          <a:p>
            <a:pPr marL="0" indent="0">
              <a:buNone/>
              <a:defRPr/>
            </a:pPr>
            <a:endParaRPr lang="en-US" sz="1600" dirty="0"/>
          </a:p>
          <a:p>
            <a:pPr>
              <a:defRPr/>
            </a:pPr>
            <a:r>
              <a:rPr lang="en-US" sz="2800" dirty="0"/>
              <a:t>The </a:t>
            </a:r>
            <a:r>
              <a:rPr lang="en-US" sz="2800" dirty="0" err="1"/>
              <a:t>VAdata</a:t>
            </a:r>
            <a:r>
              <a:rPr lang="en-US" sz="2800" dirty="0"/>
              <a:t> programmers (located in Northern Virginia) have made it possible for </a:t>
            </a:r>
            <a:r>
              <a:rPr lang="en-US" sz="2800" dirty="0" err="1"/>
              <a:t>VAdata</a:t>
            </a:r>
            <a:r>
              <a:rPr lang="en-US" sz="2800" dirty="0"/>
              <a:t> to grow with the times through frequent software upgrades.</a:t>
            </a:r>
          </a:p>
          <a:p>
            <a:pPr eaLnBrk="1" hangingPunct="1">
              <a:buFont typeface="Wingdings" pitchFamily="2" charset="2"/>
              <a:buNone/>
              <a:defRPr/>
            </a:pPr>
            <a:endParaRPr lang="en-US" sz="2800" dirty="0"/>
          </a:p>
          <a:p>
            <a:pPr eaLnBrk="1" hangingPunct="1">
              <a:buFont typeface="Wingdings" pitchFamily="2" charset="2"/>
              <a:buNone/>
              <a:defRPr/>
            </a:pPr>
            <a:r>
              <a:rPr lang="en-US" sz="2800" dirty="0"/>
              <a:t>  </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normAutofit/>
          </a:bodyPr>
          <a:lstStyle/>
          <a:p>
            <a:pPr eaLnBrk="1" hangingPunct="1">
              <a:defRPr/>
            </a:pPr>
            <a:r>
              <a:rPr lang="en-US" sz="4000" dirty="0"/>
              <a:t>What happened in 2008?</a:t>
            </a:r>
          </a:p>
        </p:txBody>
      </p:sp>
      <p:sp>
        <p:nvSpPr>
          <p:cNvPr id="7171" name="Rectangle 3"/>
          <p:cNvSpPr>
            <a:spLocks noGrp="1" noChangeArrowheads="1"/>
          </p:cNvSpPr>
          <p:nvPr>
            <p:ph sz="quarter" idx="1"/>
          </p:nvPr>
        </p:nvSpPr>
        <p:spPr/>
        <p:txBody>
          <a:bodyPr/>
          <a:lstStyle/>
          <a:p>
            <a:pPr>
              <a:lnSpc>
                <a:spcPct val="90000"/>
              </a:lnSpc>
              <a:defRPr/>
            </a:pPr>
            <a:r>
              <a:rPr lang="en-US" sz="2800" dirty="0"/>
              <a:t>The changes that happened in 2008 were a result of a full evaluation of </a:t>
            </a:r>
            <a:r>
              <a:rPr lang="en-US" sz="2800" dirty="0" err="1"/>
              <a:t>VAdata</a:t>
            </a:r>
            <a:r>
              <a:rPr lang="en-US" sz="2800" dirty="0"/>
              <a:t> that began in 2005.  </a:t>
            </a:r>
          </a:p>
          <a:p>
            <a:pPr marL="0" indent="0">
              <a:lnSpc>
                <a:spcPct val="90000"/>
              </a:lnSpc>
              <a:buNone/>
              <a:defRPr/>
            </a:pPr>
            <a:endParaRPr lang="en-US" sz="2800" dirty="0"/>
          </a:p>
          <a:p>
            <a:pPr>
              <a:lnSpc>
                <a:spcPct val="90000"/>
              </a:lnSpc>
              <a:defRPr/>
            </a:pPr>
            <a:r>
              <a:rPr lang="en-US" sz="2800" dirty="0"/>
              <a:t>Focus groups were conducted throughout the state to determine what was working well with </a:t>
            </a:r>
            <a:r>
              <a:rPr lang="en-US" sz="2800" dirty="0" err="1"/>
              <a:t>VAdata</a:t>
            </a:r>
            <a:r>
              <a:rPr lang="en-US" sz="2800" dirty="0"/>
              <a:t> and what could be improved.</a:t>
            </a:r>
          </a:p>
          <a:p>
            <a:pPr>
              <a:lnSpc>
                <a:spcPct val="90000"/>
              </a:lnSpc>
              <a:defRPr/>
            </a:pPr>
            <a:endParaRPr lang="en-US" sz="2800" dirty="0"/>
          </a:p>
          <a:p>
            <a:pPr>
              <a:lnSpc>
                <a:spcPct val="90000"/>
              </a:lnSpc>
              <a:defRPr/>
            </a:pPr>
            <a:r>
              <a:rPr lang="en-US" sz="2800" dirty="0"/>
              <a:t>As a result of the evaluation, </a:t>
            </a:r>
            <a:r>
              <a:rPr lang="en-US" sz="2800" dirty="0" err="1"/>
              <a:t>VAdata</a:t>
            </a:r>
            <a:r>
              <a:rPr lang="en-US" sz="2800" dirty="0"/>
              <a:t> was streamlined so that less data and more valid data were collected.</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a:bodyPr>
          <a:lstStyle/>
          <a:p>
            <a:pPr eaLnBrk="1" hangingPunct="1">
              <a:defRPr/>
            </a:pPr>
            <a:r>
              <a:rPr lang="en-US" sz="4000" dirty="0"/>
              <a:t>Fun Fact</a:t>
            </a:r>
          </a:p>
        </p:txBody>
      </p:sp>
      <p:sp>
        <p:nvSpPr>
          <p:cNvPr id="8195" name="Rectangle 3"/>
          <p:cNvSpPr>
            <a:spLocks noGrp="1" noChangeArrowheads="1"/>
          </p:cNvSpPr>
          <p:nvPr>
            <p:ph sz="quarter" idx="1"/>
          </p:nvPr>
        </p:nvSpPr>
        <p:spPr>
          <a:xfrm>
            <a:off x="457200" y="2362200"/>
            <a:ext cx="7467600" cy="3349752"/>
          </a:xfrm>
        </p:spPr>
        <p:txBody>
          <a:bodyPr/>
          <a:lstStyle/>
          <a:p>
            <a:pPr eaLnBrk="1" hangingPunct="1">
              <a:buFont typeface="Wingdings" pitchFamily="2" charset="2"/>
              <a:buNone/>
              <a:defRPr/>
            </a:pPr>
            <a:r>
              <a:rPr lang="en-US" sz="3000" dirty="0"/>
              <a:t>VAdata is the </a:t>
            </a:r>
            <a:r>
              <a:rPr lang="en-US" sz="3300" b="1" dirty="0"/>
              <a:t>only</a:t>
            </a:r>
            <a:r>
              <a:rPr lang="en-US" sz="3000" dirty="0"/>
              <a:t> electronic data collection system in the United States that collects data about </a:t>
            </a:r>
            <a:r>
              <a:rPr lang="en-US" sz="3000" b="1" i="1" dirty="0"/>
              <a:t>BOTH</a:t>
            </a:r>
            <a:r>
              <a:rPr lang="en-US" sz="3000" dirty="0"/>
              <a:t> sexual and domestic violence and is fully supported by a DV/SA advocacy agency.</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normAutofit/>
          </a:bodyPr>
          <a:lstStyle/>
          <a:p>
            <a:pPr eaLnBrk="1" hangingPunct="1">
              <a:defRPr/>
            </a:pPr>
            <a:r>
              <a:rPr lang="en-US" sz="4400" dirty="0" err="1"/>
              <a:t>VAdata</a:t>
            </a:r>
            <a:r>
              <a:rPr lang="en-US" sz="4400" dirty="0"/>
              <a:t> Pride</a:t>
            </a:r>
          </a:p>
        </p:txBody>
      </p:sp>
      <p:sp>
        <p:nvSpPr>
          <p:cNvPr id="11267" name="Rectangle 3"/>
          <p:cNvSpPr>
            <a:spLocks noGrp="1" noChangeArrowheads="1"/>
          </p:cNvSpPr>
          <p:nvPr>
            <p:ph sz="quarter" idx="1"/>
          </p:nvPr>
        </p:nvSpPr>
        <p:spPr/>
        <p:txBody>
          <a:bodyPr/>
          <a:lstStyle/>
          <a:p>
            <a:pPr eaLnBrk="1" hangingPunct="1">
              <a:lnSpc>
                <a:spcPct val="90000"/>
              </a:lnSpc>
              <a:buFont typeface="Wingdings" pitchFamily="2" charset="2"/>
              <a:buNone/>
              <a:defRPr/>
            </a:pPr>
            <a:r>
              <a:rPr lang="en-US" sz="2800" dirty="0"/>
              <a:t>From the very beginning, confidentiality of victims has been a primary goal of statewide data collection.  Identifying data has never been included in the </a:t>
            </a:r>
            <a:r>
              <a:rPr lang="en-US" sz="2800" dirty="0" err="1"/>
              <a:t>VAdata</a:t>
            </a:r>
            <a:r>
              <a:rPr lang="en-US" sz="2800" dirty="0"/>
              <a:t> system.  </a:t>
            </a:r>
          </a:p>
          <a:p>
            <a:pPr eaLnBrk="1" hangingPunct="1">
              <a:lnSpc>
                <a:spcPct val="90000"/>
              </a:lnSpc>
              <a:buFont typeface="Wingdings" pitchFamily="2" charset="2"/>
              <a:buNone/>
              <a:defRPr/>
            </a:pPr>
            <a:endParaRPr lang="en-US" sz="2800" dirty="0"/>
          </a:p>
          <a:p>
            <a:pPr eaLnBrk="1" hangingPunct="1">
              <a:lnSpc>
                <a:spcPct val="90000"/>
              </a:lnSpc>
              <a:buFont typeface="Wingdings" pitchFamily="2" charset="2"/>
              <a:buNone/>
              <a:defRPr/>
            </a:pPr>
            <a:r>
              <a:rPr lang="en-US" sz="2800" dirty="0"/>
              <a:t>This served Virginia well when, in 2006, the federal Violence Against Women Act prohibited the collection of identifying data in electronic systems.</a:t>
            </a:r>
          </a:p>
        </p:txBody>
      </p:sp>
    </p:spTree>
  </p:cSld>
  <p:clrMapOvr>
    <a:masterClrMapping/>
  </p:clrMapOv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Custom 2">
      <a:dk1>
        <a:sysClr val="windowText" lastClr="000000"/>
      </a:dk1>
      <a:lt1>
        <a:sysClr val="window" lastClr="FFFFFF"/>
      </a:lt1>
      <a:dk2>
        <a:srgbClr val="EA157A"/>
      </a:dk2>
      <a:lt2>
        <a:srgbClr val="D6ECFF"/>
      </a:lt2>
      <a:accent1>
        <a:srgbClr val="7FD13B"/>
      </a:accent1>
      <a:accent2>
        <a:srgbClr val="EA157A"/>
      </a:accent2>
      <a:accent3>
        <a:srgbClr val="FEB80A"/>
      </a:accent3>
      <a:accent4>
        <a:srgbClr val="00ADDC"/>
      </a:accent4>
      <a:accent5>
        <a:srgbClr val="738AC8"/>
      </a:accent5>
      <a:accent6>
        <a:srgbClr val="1AB39F"/>
      </a:accent6>
      <a:hlink>
        <a:srgbClr val="750A3D"/>
      </a:hlink>
      <a:folHlink>
        <a:srgbClr val="5F7791"/>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ustom 2">
    <a:dk1>
      <a:sysClr val="windowText" lastClr="000000"/>
    </a:dk1>
    <a:lt1>
      <a:sysClr val="window" lastClr="FFFFFF"/>
    </a:lt1>
    <a:dk2>
      <a:srgbClr val="EA157A"/>
    </a:dk2>
    <a:lt2>
      <a:srgbClr val="D6ECFF"/>
    </a:lt2>
    <a:accent1>
      <a:srgbClr val="7FD13B"/>
    </a:accent1>
    <a:accent2>
      <a:srgbClr val="EA157A"/>
    </a:accent2>
    <a:accent3>
      <a:srgbClr val="FEB80A"/>
    </a:accent3>
    <a:accent4>
      <a:srgbClr val="00ADDC"/>
    </a:accent4>
    <a:accent5>
      <a:srgbClr val="738AC8"/>
    </a:accent5>
    <a:accent6>
      <a:srgbClr val="1AB39F"/>
    </a:accent6>
    <a:hlink>
      <a:srgbClr val="750A3D"/>
    </a:hlink>
    <a:folHlink>
      <a:srgbClr val="5F7791"/>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AF0B7DB10286B4C99F2EC852FBC58FD" ma:contentTypeVersion="11" ma:contentTypeDescription="Create a new document." ma:contentTypeScope="" ma:versionID="80afa050d6f2ad7b5e830fc4359c0d4e">
  <xsd:schema xmlns:xsd="http://www.w3.org/2001/XMLSchema" xmlns:xs="http://www.w3.org/2001/XMLSchema" xmlns:p="http://schemas.microsoft.com/office/2006/metadata/properties" xmlns:ns2="b8af06d5-a303-4c79-94d7-ae40213dcb67" xmlns:ns3="8f717612-3002-4c7f-8035-76070f6e149a" targetNamespace="http://schemas.microsoft.com/office/2006/metadata/properties" ma:root="true" ma:fieldsID="3d75bd723ecb62c89fffc5740da75780" ns2:_="" ns3:_="">
    <xsd:import namespace="b8af06d5-a303-4c79-94d7-ae40213dcb67"/>
    <xsd:import namespace="8f717612-3002-4c7f-8035-76070f6e149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EventHashCode" minOccurs="0"/>
                <xsd:element ref="ns3:MediaServiceGenerationTime" minOccurs="0"/>
                <xsd:element ref="ns3:MediaServiceAutoKeyPoints" minOccurs="0"/>
                <xsd:element ref="ns3:MediaServiceKeyPoints" minOccurs="0"/>
                <xsd:element ref="ns3:MediaServiceDateTaken" minOccurs="0"/>
                <xsd:element ref="ns3:MediaServiceAutoTag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8af06d5-a303-4c79-94d7-ae40213dcb67"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f717612-3002-4c7f-8035-76070f6e149a"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AutoTags" ma:index="17" nillable="true" ma:displayName="Tags" ma:internalName="MediaServiceAutoTag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FD708C1-C0DD-4852-A8EA-7319ED7A151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8af06d5-a303-4c79-94d7-ae40213dcb67"/>
    <ds:schemaRef ds:uri="8f717612-3002-4c7f-8035-76070f6e149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E54651F-38EA-4B8B-B8E0-E900CACEA7A2}">
  <ds:schemaRefs>
    <ds:schemaRef ds:uri="http://purl.org/dc/elements/1.1/"/>
    <ds:schemaRef ds:uri="http://schemas.microsoft.com/office/2006/metadata/properties"/>
    <ds:schemaRef ds:uri="http://schemas.microsoft.com/office/2006/documentManagement/types"/>
    <ds:schemaRef ds:uri="http://purl.org/dc/dcmitype/"/>
    <ds:schemaRef ds:uri="http://purl.org/dc/terms/"/>
    <ds:schemaRef ds:uri="b8af06d5-a303-4c79-94d7-ae40213dcb67"/>
    <ds:schemaRef ds:uri="http://schemas.microsoft.com/office/infopath/2007/PartnerControls"/>
    <ds:schemaRef ds:uri="http://schemas.openxmlformats.org/package/2006/metadata/core-properties"/>
    <ds:schemaRef ds:uri="8f717612-3002-4c7f-8035-76070f6e149a"/>
    <ds:schemaRef ds:uri="http://www.w3.org/XML/1998/namespace"/>
  </ds:schemaRefs>
</ds:datastoreItem>
</file>

<file path=customXml/itemProps3.xml><?xml version="1.0" encoding="utf-8"?>
<ds:datastoreItem xmlns:ds="http://schemas.openxmlformats.org/officeDocument/2006/customXml" ds:itemID="{4736CF49-2E40-430F-A2C8-CE0285DDFBB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Theme1</Template>
  <TotalTime>2156</TotalTime>
  <Words>1595</Words>
  <Application>Microsoft Office PowerPoint</Application>
  <PresentationFormat>On-screen Show (4:3)</PresentationFormat>
  <Paragraphs>152</Paragraphs>
  <Slides>25</Slides>
  <Notes>18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Arial</vt:lpstr>
      <vt:lpstr>Franklin Gothic Book</vt:lpstr>
      <vt:lpstr>Franklin Gothic Medium</vt:lpstr>
      <vt:lpstr>Verdana</vt:lpstr>
      <vt:lpstr>Wingdings</vt:lpstr>
      <vt:lpstr>Wingdings 2</vt:lpstr>
      <vt:lpstr>Theme1</vt:lpstr>
      <vt:lpstr>Overview of VAdata </vt:lpstr>
      <vt:lpstr>Tell me about VAdata</vt:lpstr>
      <vt:lpstr>Fun Fact</vt:lpstr>
      <vt:lpstr>How was VAdata Created?</vt:lpstr>
      <vt:lpstr>When did VAdata go live?</vt:lpstr>
      <vt:lpstr>What has changed over the years?</vt:lpstr>
      <vt:lpstr>What happened in 2008?</vt:lpstr>
      <vt:lpstr>Fun Fact</vt:lpstr>
      <vt:lpstr>VAdata Pride</vt:lpstr>
      <vt:lpstr>How is VAdata used?</vt:lpstr>
      <vt:lpstr>What information is collected?</vt:lpstr>
      <vt:lpstr>What reports does VAdata Generate?</vt:lpstr>
      <vt:lpstr>What reports does VAdata Generate?</vt:lpstr>
      <vt:lpstr>What reports does VAdata Generate?</vt:lpstr>
      <vt:lpstr>What reports does VAdata Generate?</vt:lpstr>
      <vt:lpstr>What else is on the VAdata site?</vt:lpstr>
      <vt:lpstr>Forms, Printable</vt:lpstr>
      <vt:lpstr>Locality Selections</vt:lpstr>
      <vt:lpstr>Manage Staff</vt:lpstr>
      <vt:lpstr>Important News &amp; Updates Screen</vt:lpstr>
      <vt:lpstr>Training Modules</vt:lpstr>
      <vt:lpstr>CSV Exports</vt:lpstr>
      <vt:lpstr>Help Options</vt:lpstr>
      <vt:lpstr> HELP! VAdata’s not working.</vt:lpstr>
      <vt:lpstr>How Can I Get Additional Help About Other Topics or Concerns?</vt:lpstr>
    </vt:vector>
  </TitlesOfParts>
  <Company>VSDVAA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Tell me about VAdata</dc:title>
  <dc:creator>Jeanine Woodruff</dc:creator>
  <cp:lastModifiedBy>Tamara Mason</cp:lastModifiedBy>
  <cp:revision>50</cp:revision>
  <dcterms:created xsi:type="dcterms:W3CDTF">2008-04-02T18:06:11Z</dcterms:created>
  <dcterms:modified xsi:type="dcterms:W3CDTF">2021-07-20T18:33:07Z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0x0101006AF0B7DB10286B4C99F2EC852FBC58FD</vt:lpwstr>
  </property>
</Properties>
</file>